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851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307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95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04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553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422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84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6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66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83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30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8A343-3AB0-4E06-8BA2-5BFE60501A20}" type="datetimeFigureOut">
              <a:rPr lang="fr-FR" smtClean="0"/>
              <a:t>22/03/2014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93ED5-4239-42D4-B355-82BCAF909C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904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95536"/>
            <a:ext cx="9144000" cy="508060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2132856"/>
            <a:ext cx="8964488" cy="498086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7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99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8384"/>
            <a:ext cx="9144000" cy="526123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663788" y="266171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Results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JCRA-HRM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1178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8384"/>
            <a:ext cx="9144000" cy="526123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663788" y="266171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Results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JCRA-HRM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5236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95536"/>
            <a:ext cx="9144000" cy="508060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2" y="2132856"/>
            <a:ext cx="8965334" cy="498133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7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20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95536"/>
            <a:ext cx="9144000" cy="508060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20074"/>
            <a:ext cx="8965334" cy="498133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0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3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884368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4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7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882947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5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7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75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95536"/>
            <a:ext cx="9144000" cy="508060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20074"/>
            <a:ext cx="8965334" cy="498133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0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3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884368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4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6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882947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5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7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81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3573"/>
            <a:ext cx="9144000" cy="508060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8965334" cy="498133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018447" y="34239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6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9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3573"/>
            <a:ext cx="9144000" cy="508060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8965334" cy="498133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018447" y="34239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6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9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3573"/>
            <a:ext cx="9144000" cy="508060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8965334" cy="498133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0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884368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4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0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5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7882947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5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6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6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866047" y="3271597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20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3573"/>
            <a:ext cx="9144000" cy="508060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8965334" cy="498133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0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2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884368" y="3100831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4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0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7</a:t>
            </a:r>
            <a:endParaRPr lang="fr-FR" dirty="0" smtClean="0"/>
          </a:p>
          <a:p>
            <a:r>
              <a:rPr lang="fr-FR" dirty="0" smtClean="0"/>
              <a:t>components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882947" y="5157192"/>
            <a:ext cx="13540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5</a:t>
            </a:r>
          </a:p>
          <a:p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555776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0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8384"/>
            <a:ext cx="9144000" cy="526123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663788" y="266171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Results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JCRA-HRM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26455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61</Words>
  <Application>Microsoft Office PowerPoint</Application>
  <PresentationFormat>Affichage à l'écran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Alata</dc:creator>
  <cp:lastModifiedBy>Olivier Alata</cp:lastModifiedBy>
  <cp:revision>6</cp:revision>
  <dcterms:created xsi:type="dcterms:W3CDTF">2014-02-05T16:02:50Z</dcterms:created>
  <dcterms:modified xsi:type="dcterms:W3CDTF">2014-03-23T12:34:59Z</dcterms:modified>
</cp:coreProperties>
</file>