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2C044-B802-3C41-94CB-D28BA95EDB40}" type="datetimeFigureOut">
              <a:rPr lang="en-US" smtClean="0"/>
              <a:pPr/>
              <a:t>8/24/11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319ED-E896-214E-8FCD-4C8C60267D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extBox 9"/>
          <p:cNvSpPr txBox="1">
            <a:spLocks noChangeArrowheads="1"/>
          </p:cNvSpPr>
          <p:nvPr/>
        </p:nvSpPr>
        <p:spPr bwMode="auto">
          <a:xfrm>
            <a:off x="3713477" y="381000"/>
            <a:ext cx="2174245" cy="50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err="1">
                <a:solidFill>
                  <a:srgbClr val="008000"/>
                </a:solidFill>
              </a:rPr>
              <a:t>auxins</a:t>
            </a:r>
            <a:endParaRPr lang="en-US" dirty="0">
              <a:solidFill>
                <a:srgbClr val="008000"/>
              </a:solidFill>
            </a:endParaRPr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972037" y="635867"/>
            <a:ext cx="5254238" cy="4519976"/>
            <a:chOff x="3840" y="1518"/>
            <a:chExt cx="695" cy="598"/>
          </a:xfrm>
        </p:grpSpPr>
        <p:sp>
          <p:nvSpPr>
            <p:cNvPr id="15658" name="Rectangle 129"/>
            <p:cNvSpPr>
              <a:spLocks noChangeAspect="1" noChangeArrowheads="1"/>
            </p:cNvSpPr>
            <p:nvPr/>
          </p:nvSpPr>
          <p:spPr bwMode="auto">
            <a:xfrm>
              <a:off x="4179" y="1985"/>
              <a:ext cx="29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N</a:t>
              </a:r>
            </a:p>
          </p:txBody>
        </p:sp>
        <p:sp>
          <p:nvSpPr>
            <p:cNvPr id="15659" name="Rectangle 130"/>
            <p:cNvSpPr>
              <a:spLocks noChangeAspect="1" noChangeArrowheads="1"/>
            </p:cNvSpPr>
            <p:nvPr/>
          </p:nvSpPr>
          <p:spPr bwMode="auto">
            <a:xfrm>
              <a:off x="4179" y="2067"/>
              <a:ext cx="29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660" name="Rectangle 131"/>
            <p:cNvSpPr>
              <a:spLocks noChangeAspect="1" noChangeArrowheads="1"/>
            </p:cNvSpPr>
            <p:nvPr/>
          </p:nvSpPr>
          <p:spPr bwMode="auto">
            <a:xfrm>
              <a:off x="4449" y="1518"/>
              <a:ext cx="32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</a:p>
          </p:txBody>
        </p:sp>
        <p:sp>
          <p:nvSpPr>
            <p:cNvPr id="15661" name="Rectangle 132"/>
            <p:cNvSpPr>
              <a:spLocks noChangeAspect="1" noChangeArrowheads="1"/>
            </p:cNvSpPr>
            <p:nvPr/>
          </p:nvSpPr>
          <p:spPr bwMode="auto">
            <a:xfrm>
              <a:off x="4506" y="1518"/>
              <a:ext cx="29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H</a:t>
              </a:r>
            </a:p>
          </p:txBody>
        </p:sp>
        <p:sp>
          <p:nvSpPr>
            <p:cNvPr id="15662" name="Rectangle 133"/>
            <p:cNvSpPr>
              <a:spLocks noChangeAspect="1" noChangeArrowheads="1"/>
            </p:cNvSpPr>
            <p:nvPr/>
          </p:nvSpPr>
          <p:spPr bwMode="auto">
            <a:xfrm>
              <a:off x="4443" y="1768"/>
              <a:ext cx="32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8000"/>
                  </a:solidFill>
                  <a:latin typeface="Helvetica" charset="0"/>
                  <a:ea typeface="Arial" charset="0"/>
                  <a:cs typeface="Arial" charset="0"/>
                </a:rPr>
                <a:t>O</a:t>
              </a:r>
            </a:p>
          </p:txBody>
        </p:sp>
        <p:sp>
          <p:nvSpPr>
            <p:cNvPr id="15663" name="Line 134"/>
            <p:cNvSpPr>
              <a:spLocks noChangeAspect="1" noChangeShapeType="1"/>
            </p:cNvSpPr>
            <p:nvPr/>
          </p:nvSpPr>
          <p:spPr bwMode="auto">
            <a:xfrm flipV="1">
              <a:off x="4066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4" name="Line 135"/>
            <p:cNvSpPr>
              <a:spLocks noChangeAspect="1" noChangeShapeType="1"/>
            </p:cNvSpPr>
            <p:nvPr/>
          </p:nvSpPr>
          <p:spPr bwMode="auto">
            <a:xfrm flipV="1">
              <a:off x="4051" y="1841"/>
              <a:ext cx="0" cy="114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5" name="Line 136"/>
            <p:cNvSpPr>
              <a:spLocks noChangeAspect="1" noChangeShapeType="1"/>
            </p:cNvSpPr>
            <p:nvPr/>
          </p:nvSpPr>
          <p:spPr bwMode="auto">
            <a:xfrm flipH="1">
              <a:off x="3951" y="1965"/>
              <a:ext cx="115" cy="6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6" name="Line 137"/>
            <p:cNvSpPr>
              <a:spLocks noChangeAspect="1" noChangeShapeType="1"/>
            </p:cNvSpPr>
            <p:nvPr/>
          </p:nvSpPr>
          <p:spPr bwMode="auto">
            <a:xfrm flipH="1" flipV="1">
              <a:off x="3840" y="1965"/>
              <a:ext cx="111" cy="6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7" name="Line 138"/>
            <p:cNvSpPr>
              <a:spLocks noChangeAspect="1" noChangeShapeType="1"/>
            </p:cNvSpPr>
            <p:nvPr/>
          </p:nvSpPr>
          <p:spPr bwMode="auto">
            <a:xfrm flipH="1" flipV="1">
              <a:off x="3855" y="1956"/>
              <a:ext cx="96" cy="5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8" name="Line 139"/>
            <p:cNvSpPr>
              <a:spLocks noChangeAspect="1" noChangeShapeType="1"/>
            </p:cNvSpPr>
            <p:nvPr/>
          </p:nvSpPr>
          <p:spPr bwMode="auto">
            <a:xfrm flipV="1">
              <a:off x="3840" y="1832"/>
              <a:ext cx="1" cy="133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69" name="Line 140"/>
            <p:cNvSpPr>
              <a:spLocks noChangeAspect="1" noChangeShapeType="1"/>
            </p:cNvSpPr>
            <p:nvPr/>
          </p:nvSpPr>
          <p:spPr bwMode="auto">
            <a:xfrm>
              <a:off x="4195" y="1787"/>
              <a:ext cx="75" cy="111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0" name="Line 141"/>
            <p:cNvSpPr>
              <a:spLocks noChangeAspect="1" noChangeShapeType="1"/>
            </p:cNvSpPr>
            <p:nvPr/>
          </p:nvSpPr>
          <p:spPr bwMode="auto">
            <a:xfrm>
              <a:off x="4189" y="1807"/>
              <a:ext cx="62" cy="91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1" name="Line 142"/>
            <p:cNvSpPr>
              <a:spLocks noChangeAspect="1" noChangeShapeType="1"/>
            </p:cNvSpPr>
            <p:nvPr/>
          </p:nvSpPr>
          <p:spPr bwMode="auto">
            <a:xfrm flipH="1">
              <a:off x="4212" y="1898"/>
              <a:ext cx="58" cy="8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2" name="Line 143"/>
            <p:cNvSpPr>
              <a:spLocks noChangeAspect="1" noChangeShapeType="1"/>
            </p:cNvSpPr>
            <p:nvPr/>
          </p:nvSpPr>
          <p:spPr bwMode="auto">
            <a:xfrm>
              <a:off x="4066" y="1965"/>
              <a:ext cx="104" cy="32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3" name="Line 144"/>
            <p:cNvSpPr>
              <a:spLocks noChangeAspect="1" noChangeShapeType="1"/>
            </p:cNvSpPr>
            <p:nvPr/>
          </p:nvSpPr>
          <p:spPr bwMode="auto">
            <a:xfrm flipV="1">
              <a:off x="4195" y="1672"/>
              <a:ext cx="67" cy="115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4" name="Line 145"/>
            <p:cNvSpPr>
              <a:spLocks noChangeAspect="1" noChangeShapeType="1"/>
            </p:cNvSpPr>
            <p:nvPr/>
          </p:nvSpPr>
          <p:spPr bwMode="auto">
            <a:xfrm>
              <a:off x="4262" y="1672"/>
              <a:ext cx="133" cy="0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5" name="Line 146"/>
            <p:cNvSpPr>
              <a:spLocks noChangeAspect="1" noChangeShapeType="1"/>
            </p:cNvSpPr>
            <p:nvPr/>
          </p:nvSpPr>
          <p:spPr bwMode="auto">
            <a:xfrm flipV="1">
              <a:off x="4395" y="1582"/>
              <a:ext cx="51" cy="90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6" name="Line 147"/>
            <p:cNvSpPr>
              <a:spLocks noChangeAspect="1" noChangeShapeType="1"/>
            </p:cNvSpPr>
            <p:nvPr/>
          </p:nvSpPr>
          <p:spPr bwMode="auto">
            <a:xfrm>
              <a:off x="4399" y="1664"/>
              <a:ext cx="56" cy="9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7" name="Line 148"/>
            <p:cNvSpPr>
              <a:spLocks noChangeAspect="1" noChangeShapeType="1"/>
            </p:cNvSpPr>
            <p:nvPr/>
          </p:nvSpPr>
          <p:spPr bwMode="auto">
            <a:xfrm>
              <a:off x="4386" y="1672"/>
              <a:ext cx="55" cy="9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8" name="Line 149"/>
            <p:cNvSpPr>
              <a:spLocks noChangeAspect="1" noChangeShapeType="1"/>
            </p:cNvSpPr>
            <p:nvPr/>
          </p:nvSpPr>
          <p:spPr bwMode="auto">
            <a:xfrm flipV="1">
              <a:off x="3840" y="1765"/>
              <a:ext cx="111" cy="6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79" name="Line 150"/>
            <p:cNvSpPr>
              <a:spLocks noChangeAspect="1" noChangeShapeType="1"/>
            </p:cNvSpPr>
            <p:nvPr/>
          </p:nvSpPr>
          <p:spPr bwMode="auto">
            <a:xfrm flipV="1">
              <a:off x="3856" y="1783"/>
              <a:ext cx="95" cy="58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0" name="Line 151"/>
            <p:cNvSpPr>
              <a:spLocks noChangeAspect="1" noChangeShapeType="1"/>
            </p:cNvSpPr>
            <p:nvPr/>
          </p:nvSpPr>
          <p:spPr bwMode="auto">
            <a:xfrm flipH="1" flipV="1">
              <a:off x="3951" y="1765"/>
              <a:ext cx="115" cy="67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81" name="Line 152"/>
            <p:cNvSpPr>
              <a:spLocks noChangeAspect="1" noChangeShapeType="1"/>
            </p:cNvSpPr>
            <p:nvPr/>
          </p:nvSpPr>
          <p:spPr bwMode="auto">
            <a:xfrm flipV="1">
              <a:off x="4062" y="1787"/>
              <a:ext cx="133" cy="46"/>
            </a:xfrm>
            <a:prstGeom prst="line">
              <a:avLst/>
            </a:prstGeom>
            <a:noFill/>
            <a:ln w="12700" cap="rnd">
              <a:solidFill>
                <a:srgbClr val="008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5364" name="Rectangle 323"/>
          <p:cNvSpPr>
            <a:spLocks noChangeArrowheads="1"/>
          </p:cNvSpPr>
          <p:nvPr/>
        </p:nvSpPr>
        <p:spPr bwMode="auto">
          <a:xfrm>
            <a:off x="26988" y="6400800"/>
            <a:ext cx="2259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Credit : Yvon Jaillais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SALK Institute for biological studies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Yvon Jaillais</dc:creator>
  <cp:lastModifiedBy>Yvon Jaillais</cp:lastModifiedBy>
  <cp:revision>2</cp:revision>
  <dcterms:created xsi:type="dcterms:W3CDTF">2011-08-24T14:07:25Z</dcterms:created>
  <dcterms:modified xsi:type="dcterms:W3CDTF">2011-08-24T14:07:32Z</dcterms:modified>
</cp:coreProperties>
</file>