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Objects="1" showGuides="1">
      <p:cViewPr>
        <p:scale>
          <a:sx n="150" d="100"/>
          <a:sy n="150" d="100"/>
        </p:scale>
        <p:origin x="-208" y="-88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D2655-0324-A542-A018-B9D09522D5FC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8BD50-94BE-8246-AF81-B5E55C84C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09532" y="2345796"/>
            <a:ext cx="4191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09532" y="5622396"/>
            <a:ext cx="4191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V="1">
            <a:off x="4087282" y="2220592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786232" flipV="1">
            <a:off x="4125382" y="2129237"/>
            <a:ext cx="228600" cy="4571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4500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1832567" flipV="1">
            <a:off x="4201582" y="2059636"/>
            <a:ext cx="228600" cy="4571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4500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2487808" flipV="1">
            <a:off x="4286241" y="1996936"/>
            <a:ext cx="228600" cy="4571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4500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1140297" flipV="1">
            <a:off x="4359118" y="1921730"/>
            <a:ext cx="228600" cy="4571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4500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2647" flipV="1">
            <a:off x="4389909" y="1832072"/>
            <a:ext cx="228600" cy="4571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4500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20944135" flipV="1">
            <a:off x="4389821" y="1725586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19636873" flipV="1">
            <a:off x="4347061" y="1630997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19243693" flipV="1">
            <a:off x="4259923" y="1554987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18806062" flipV="1">
            <a:off x="4164740" y="1488020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19384126" flipV="1">
            <a:off x="4080866" y="1436636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20266123" flipV="1">
            <a:off x="4015226" y="1358937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20925008" flipV="1">
            <a:off x="3972982" y="1275985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V="1">
            <a:off x="3952993" y="1186546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1041035" flipV="1">
            <a:off x="3972043" y="1096672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rot="2233325" flipV="1">
            <a:off x="4041892" y="1020160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3232589" flipV="1">
            <a:off x="4123329" y="954606"/>
            <a:ext cx="228600" cy="45719"/>
          </a:xfrm>
          <a:prstGeom prst="ellipse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3796626" flipV="1">
            <a:off x="4228783" y="928395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4462437" flipV="1">
            <a:off x="4312725" y="905483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rot="5060108" flipV="1">
            <a:off x="4399559" y="893017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5400000" flipV="1">
            <a:off x="4489611" y="892548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5924263" flipV="1">
            <a:off x="4567342" y="894716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5856740" flipV="1">
            <a:off x="4652132" y="903087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rot="5856740" flipV="1">
            <a:off x="4727731" y="913766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5856740" flipV="1">
            <a:off x="4803329" y="950437"/>
            <a:ext cx="228600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040715" y="2247900"/>
            <a:ext cx="146579" cy="203200"/>
          </a:xfrm>
          <a:custGeom>
            <a:avLst/>
            <a:gdLst>
              <a:gd name="connsiteX0" fmla="*/ 46567 w 146579"/>
              <a:gd name="connsiteY0" fmla="*/ 0 h 203200"/>
              <a:gd name="connsiteX1" fmla="*/ 5292 w 146579"/>
              <a:gd name="connsiteY1" fmla="*/ 34925 h 203200"/>
              <a:gd name="connsiteX2" fmla="*/ 78317 w 146579"/>
              <a:gd name="connsiteY2" fmla="*/ 63500 h 203200"/>
              <a:gd name="connsiteX3" fmla="*/ 135467 w 146579"/>
              <a:gd name="connsiteY3" fmla="*/ 95250 h 203200"/>
              <a:gd name="connsiteX4" fmla="*/ 144992 w 146579"/>
              <a:gd name="connsiteY4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79" h="203200">
                <a:moveTo>
                  <a:pt x="46567" y="0"/>
                </a:moveTo>
                <a:cubicBezTo>
                  <a:pt x="23283" y="12171"/>
                  <a:pt x="0" y="24342"/>
                  <a:pt x="5292" y="34925"/>
                </a:cubicBezTo>
                <a:cubicBezTo>
                  <a:pt x="10584" y="45508"/>
                  <a:pt x="56621" y="53446"/>
                  <a:pt x="78317" y="63500"/>
                </a:cubicBezTo>
                <a:cubicBezTo>
                  <a:pt x="100013" y="73554"/>
                  <a:pt x="124355" y="71967"/>
                  <a:pt x="135467" y="95250"/>
                </a:cubicBezTo>
                <a:cubicBezTo>
                  <a:pt x="146579" y="118533"/>
                  <a:pt x="144992" y="203200"/>
                  <a:pt x="144992" y="20320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319057" y="2181225"/>
            <a:ext cx="104246" cy="63500"/>
          </a:xfrm>
          <a:custGeom>
            <a:avLst/>
            <a:gdLst>
              <a:gd name="connsiteX0" fmla="*/ 34925 w 104246"/>
              <a:gd name="connsiteY0" fmla="*/ 0 h 63500"/>
              <a:gd name="connsiteX1" fmla="*/ 98425 w 104246"/>
              <a:gd name="connsiteY1" fmla="*/ 50800 h 63500"/>
              <a:gd name="connsiteX2" fmla="*/ 0 w 104246"/>
              <a:gd name="connsiteY2" fmla="*/ 63500 h 6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46" h="63500">
                <a:moveTo>
                  <a:pt x="34925" y="0"/>
                </a:moveTo>
                <a:cubicBezTo>
                  <a:pt x="69585" y="20108"/>
                  <a:pt x="104246" y="40217"/>
                  <a:pt x="98425" y="50800"/>
                </a:cubicBezTo>
                <a:cubicBezTo>
                  <a:pt x="92604" y="61383"/>
                  <a:pt x="46302" y="62441"/>
                  <a:pt x="0" y="6350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4121678" y="2022475"/>
            <a:ext cx="92604" cy="98425"/>
          </a:xfrm>
          <a:custGeom>
            <a:avLst/>
            <a:gdLst>
              <a:gd name="connsiteX0" fmla="*/ 13229 w 92604"/>
              <a:gd name="connsiteY0" fmla="*/ 98425 h 98425"/>
              <a:gd name="connsiteX1" fmla="*/ 13229 w 92604"/>
              <a:gd name="connsiteY1" fmla="*/ 31750 h 98425"/>
              <a:gd name="connsiteX2" fmla="*/ 92604 w 92604"/>
              <a:gd name="connsiteY2" fmla="*/ 0 h 9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604" h="98425">
                <a:moveTo>
                  <a:pt x="13229" y="98425"/>
                </a:moveTo>
                <a:cubicBezTo>
                  <a:pt x="6614" y="73289"/>
                  <a:pt x="0" y="48154"/>
                  <a:pt x="13229" y="31750"/>
                </a:cubicBezTo>
                <a:cubicBezTo>
                  <a:pt x="26458" y="15346"/>
                  <a:pt x="92604" y="0"/>
                  <a:pt x="92604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4404782" y="2095500"/>
            <a:ext cx="91017" cy="82021"/>
          </a:xfrm>
          <a:custGeom>
            <a:avLst/>
            <a:gdLst>
              <a:gd name="connsiteX0" fmla="*/ 0 w 91017"/>
              <a:gd name="connsiteY0" fmla="*/ 50800 h 82021"/>
              <a:gd name="connsiteX1" fmla="*/ 47625 w 91017"/>
              <a:gd name="connsiteY1" fmla="*/ 79375 h 82021"/>
              <a:gd name="connsiteX2" fmla="*/ 85725 w 91017"/>
              <a:gd name="connsiteY2" fmla="*/ 66675 h 82021"/>
              <a:gd name="connsiteX3" fmla="*/ 79375 w 91017"/>
              <a:gd name="connsiteY3" fmla="*/ 0 h 82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017" h="82021">
                <a:moveTo>
                  <a:pt x="0" y="50800"/>
                </a:moveTo>
                <a:cubicBezTo>
                  <a:pt x="16669" y="63764"/>
                  <a:pt x="33338" y="76729"/>
                  <a:pt x="47625" y="79375"/>
                </a:cubicBezTo>
                <a:cubicBezTo>
                  <a:pt x="61912" y="82021"/>
                  <a:pt x="80433" y="79904"/>
                  <a:pt x="85725" y="66675"/>
                </a:cubicBezTo>
                <a:cubicBezTo>
                  <a:pt x="91017" y="53446"/>
                  <a:pt x="79375" y="0"/>
                  <a:pt x="79375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573057" y="1870075"/>
            <a:ext cx="100013" cy="107950"/>
          </a:xfrm>
          <a:custGeom>
            <a:avLst/>
            <a:gdLst>
              <a:gd name="connsiteX0" fmla="*/ 0 w 100013"/>
              <a:gd name="connsiteY0" fmla="*/ 107950 h 107950"/>
              <a:gd name="connsiteX1" fmla="*/ 92075 w 100013"/>
              <a:gd name="connsiteY1" fmla="*/ 98425 h 107950"/>
              <a:gd name="connsiteX2" fmla="*/ 47625 w 100013"/>
              <a:gd name="connsiteY2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13" h="107950">
                <a:moveTo>
                  <a:pt x="0" y="107950"/>
                </a:moveTo>
                <a:lnTo>
                  <a:pt x="92075" y="98425"/>
                </a:lnTo>
                <a:cubicBezTo>
                  <a:pt x="100013" y="80433"/>
                  <a:pt x="73819" y="40216"/>
                  <a:pt x="47625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347632" y="1771650"/>
            <a:ext cx="41275" cy="66675"/>
          </a:xfrm>
          <a:custGeom>
            <a:avLst/>
            <a:gdLst>
              <a:gd name="connsiteX0" fmla="*/ 41275 w 41275"/>
              <a:gd name="connsiteY0" fmla="*/ 66675 h 66675"/>
              <a:gd name="connsiteX1" fmla="*/ 0 w 41275"/>
              <a:gd name="connsiteY1" fmla="*/ 38100 h 66675"/>
              <a:gd name="connsiteX2" fmla="*/ 41275 w 41275"/>
              <a:gd name="connsiteY2" fmla="*/ 0 h 66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75" h="66675">
                <a:moveTo>
                  <a:pt x="41275" y="66675"/>
                </a:moveTo>
                <a:cubicBezTo>
                  <a:pt x="20637" y="57943"/>
                  <a:pt x="0" y="49212"/>
                  <a:pt x="0" y="38100"/>
                </a:cubicBezTo>
                <a:cubicBezTo>
                  <a:pt x="0" y="26988"/>
                  <a:pt x="41275" y="0"/>
                  <a:pt x="41275" y="0"/>
                </a:cubicBezTo>
              </a:path>
            </a:pathLst>
          </a:custGeom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3993620" y="1731433"/>
            <a:ext cx="373062" cy="248709"/>
          </a:xfrm>
          <a:custGeom>
            <a:avLst/>
            <a:gdLst>
              <a:gd name="connsiteX0" fmla="*/ 325437 w 412220"/>
              <a:gd name="connsiteY0" fmla="*/ 208492 h 248709"/>
              <a:gd name="connsiteX1" fmla="*/ 71437 w 412220"/>
              <a:gd name="connsiteY1" fmla="*/ 243417 h 248709"/>
              <a:gd name="connsiteX2" fmla="*/ 14287 w 412220"/>
              <a:gd name="connsiteY2" fmla="*/ 176742 h 248709"/>
              <a:gd name="connsiteX3" fmla="*/ 23812 w 412220"/>
              <a:gd name="connsiteY3" fmla="*/ 30692 h 248709"/>
              <a:gd name="connsiteX4" fmla="*/ 157162 w 412220"/>
              <a:gd name="connsiteY4" fmla="*/ 78317 h 248709"/>
              <a:gd name="connsiteX5" fmla="*/ 100012 w 412220"/>
              <a:gd name="connsiteY5" fmla="*/ 151342 h 248709"/>
              <a:gd name="connsiteX6" fmla="*/ 138112 w 412220"/>
              <a:gd name="connsiteY6" fmla="*/ 2117 h 248709"/>
              <a:gd name="connsiteX7" fmla="*/ 373062 w 412220"/>
              <a:gd name="connsiteY7" fmla="*/ 164042 h 248709"/>
              <a:gd name="connsiteX8" fmla="*/ 373062 w 412220"/>
              <a:gd name="connsiteY8" fmla="*/ 170392 h 248709"/>
              <a:gd name="connsiteX0" fmla="*/ 325437 w 373062"/>
              <a:gd name="connsiteY0" fmla="*/ 208492 h 248709"/>
              <a:gd name="connsiteX1" fmla="*/ 71437 w 373062"/>
              <a:gd name="connsiteY1" fmla="*/ 243417 h 248709"/>
              <a:gd name="connsiteX2" fmla="*/ 14287 w 373062"/>
              <a:gd name="connsiteY2" fmla="*/ 176742 h 248709"/>
              <a:gd name="connsiteX3" fmla="*/ 23812 w 373062"/>
              <a:gd name="connsiteY3" fmla="*/ 30692 h 248709"/>
              <a:gd name="connsiteX4" fmla="*/ 157162 w 373062"/>
              <a:gd name="connsiteY4" fmla="*/ 78317 h 248709"/>
              <a:gd name="connsiteX5" fmla="*/ 100012 w 373062"/>
              <a:gd name="connsiteY5" fmla="*/ 151342 h 248709"/>
              <a:gd name="connsiteX6" fmla="*/ 138112 w 373062"/>
              <a:gd name="connsiteY6" fmla="*/ 2117 h 248709"/>
              <a:gd name="connsiteX7" fmla="*/ 373062 w 373062"/>
              <a:gd name="connsiteY7" fmla="*/ 164042 h 24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62" h="248709">
                <a:moveTo>
                  <a:pt x="325437" y="208492"/>
                </a:moveTo>
                <a:cubicBezTo>
                  <a:pt x="224366" y="228600"/>
                  <a:pt x="123295" y="248709"/>
                  <a:pt x="71437" y="243417"/>
                </a:cubicBezTo>
                <a:cubicBezTo>
                  <a:pt x="19579" y="238125"/>
                  <a:pt x="22224" y="212196"/>
                  <a:pt x="14287" y="176742"/>
                </a:cubicBezTo>
                <a:cubicBezTo>
                  <a:pt x="6350" y="141288"/>
                  <a:pt x="0" y="47096"/>
                  <a:pt x="23812" y="30692"/>
                </a:cubicBezTo>
                <a:cubicBezTo>
                  <a:pt x="47624" y="14288"/>
                  <a:pt x="144462" y="58209"/>
                  <a:pt x="157162" y="78317"/>
                </a:cubicBezTo>
                <a:cubicBezTo>
                  <a:pt x="169862" y="98425"/>
                  <a:pt x="103187" y="164042"/>
                  <a:pt x="100012" y="151342"/>
                </a:cubicBezTo>
                <a:cubicBezTo>
                  <a:pt x="96837" y="138642"/>
                  <a:pt x="92604" y="0"/>
                  <a:pt x="138112" y="2117"/>
                </a:cubicBezTo>
                <a:cubicBezTo>
                  <a:pt x="183620" y="4234"/>
                  <a:pt x="333904" y="135996"/>
                  <a:pt x="373062" y="164042"/>
                </a:cubicBezTo>
              </a:path>
            </a:pathLst>
          </a:custGeom>
          <a:ln w="222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560357" y="1597025"/>
            <a:ext cx="89958" cy="120650"/>
          </a:xfrm>
          <a:custGeom>
            <a:avLst/>
            <a:gdLst>
              <a:gd name="connsiteX0" fmla="*/ 44450 w 89958"/>
              <a:gd name="connsiteY0" fmla="*/ 120650 h 120650"/>
              <a:gd name="connsiteX1" fmla="*/ 82550 w 89958"/>
              <a:gd name="connsiteY1" fmla="*/ 57150 h 120650"/>
              <a:gd name="connsiteX2" fmla="*/ 0 w 89958"/>
              <a:gd name="connsiteY2" fmla="*/ 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958" h="120650">
                <a:moveTo>
                  <a:pt x="44450" y="120650"/>
                </a:moveTo>
                <a:cubicBezTo>
                  <a:pt x="67204" y="98954"/>
                  <a:pt x="89958" y="77258"/>
                  <a:pt x="82550" y="57150"/>
                </a:cubicBezTo>
                <a:cubicBezTo>
                  <a:pt x="75142" y="37042"/>
                  <a:pt x="37571" y="18521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283074" y="1651000"/>
            <a:ext cx="83608" cy="69850"/>
          </a:xfrm>
          <a:custGeom>
            <a:avLst/>
            <a:gdLst>
              <a:gd name="connsiteX0" fmla="*/ 83608 w 83608"/>
              <a:gd name="connsiteY0" fmla="*/ 69850 h 69850"/>
              <a:gd name="connsiteX1" fmla="*/ 13758 w 83608"/>
              <a:gd name="connsiteY1" fmla="*/ 50800 h 69850"/>
              <a:gd name="connsiteX2" fmla="*/ 1058 w 83608"/>
              <a:gd name="connsiteY2" fmla="*/ 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608" h="69850">
                <a:moveTo>
                  <a:pt x="83608" y="69850"/>
                </a:moveTo>
                <a:cubicBezTo>
                  <a:pt x="55562" y="66146"/>
                  <a:pt x="27516" y="62442"/>
                  <a:pt x="13758" y="50800"/>
                </a:cubicBezTo>
                <a:cubicBezTo>
                  <a:pt x="0" y="39158"/>
                  <a:pt x="1058" y="0"/>
                  <a:pt x="1058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4363507" y="1425575"/>
            <a:ext cx="108479" cy="79375"/>
          </a:xfrm>
          <a:custGeom>
            <a:avLst/>
            <a:gdLst>
              <a:gd name="connsiteX0" fmla="*/ 98425 w 108479"/>
              <a:gd name="connsiteY0" fmla="*/ 79375 h 79375"/>
              <a:gd name="connsiteX1" fmla="*/ 92075 w 108479"/>
              <a:gd name="connsiteY1" fmla="*/ 22225 h 79375"/>
              <a:gd name="connsiteX2" fmla="*/ 0 w 108479"/>
              <a:gd name="connsiteY2" fmla="*/ 0 h 7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79" h="79375">
                <a:moveTo>
                  <a:pt x="98425" y="79375"/>
                </a:moveTo>
                <a:cubicBezTo>
                  <a:pt x="103452" y="57414"/>
                  <a:pt x="108479" y="35454"/>
                  <a:pt x="92075" y="22225"/>
                </a:cubicBezTo>
                <a:cubicBezTo>
                  <a:pt x="75671" y="8996"/>
                  <a:pt x="0" y="0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4097865" y="1530350"/>
            <a:ext cx="100542" cy="64558"/>
          </a:xfrm>
          <a:custGeom>
            <a:avLst/>
            <a:gdLst>
              <a:gd name="connsiteX0" fmla="*/ 100542 w 100542"/>
              <a:gd name="connsiteY0" fmla="*/ 63500 h 64558"/>
              <a:gd name="connsiteX1" fmla="*/ 14817 w 100542"/>
              <a:gd name="connsiteY1" fmla="*/ 53975 h 64558"/>
              <a:gd name="connsiteX2" fmla="*/ 11642 w 100542"/>
              <a:gd name="connsiteY2" fmla="*/ 0 h 64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42" h="64558">
                <a:moveTo>
                  <a:pt x="100542" y="63500"/>
                </a:moveTo>
                <a:cubicBezTo>
                  <a:pt x="65088" y="64029"/>
                  <a:pt x="29634" y="64558"/>
                  <a:pt x="14817" y="53975"/>
                </a:cubicBezTo>
                <a:cubicBezTo>
                  <a:pt x="0" y="43392"/>
                  <a:pt x="5821" y="21696"/>
                  <a:pt x="11642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230157" y="1319213"/>
            <a:ext cx="72496" cy="65087"/>
          </a:xfrm>
          <a:custGeom>
            <a:avLst/>
            <a:gdLst>
              <a:gd name="connsiteX0" fmla="*/ 53975 w 72496"/>
              <a:gd name="connsiteY0" fmla="*/ 65087 h 65087"/>
              <a:gd name="connsiteX1" fmla="*/ 63500 w 72496"/>
              <a:gd name="connsiteY1" fmla="*/ 7937 h 65087"/>
              <a:gd name="connsiteX2" fmla="*/ 0 w 72496"/>
              <a:gd name="connsiteY2" fmla="*/ 17462 h 65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496" h="65087">
                <a:moveTo>
                  <a:pt x="53975" y="65087"/>
                </a:moveTo>
                <a:cubicBezTo>
                  <a:pt x="63235" y="40481"/>
                  <a:pt x="72496" y="15875"/>
                  <a:pt x="63500" y="7937"/>
                </a:cubicBezTo>
                <a:cubicBezTo>
                  <a:pt x="54504" y="0"/>
                  <a:pt x="0" y="17462"/>
                  <a:pt x="0" y="17462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3934353" y="1320800"/>
            <a:ext cx="89429" cy="98954"/>
          </a:xfrm>
          <a:custGeom>
            <a:avLst/>
            <a:gdLst>
              <a:gd name="connsiteX0" fmla="*/ 89429 w 89429"/>
              <a:gd name="connsiteY0" fmla="*/ 98425 h 98954"/>
              <a:gd name="connsiteX1" fmla="*/ 6879 w 89429"/>
              <a:gd name="connsiteY1" fmla="*/ 82550 h 98954"/>
              <a:gd name="connsiteX2" fmla="*/ 48154 w 89429"/>
              <a:gd name="connsiteY2" fmla="*/ 0 h 98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429" h="98954">
                <a:moveTo>
                  <a:pt x="89429" y="98425"/>
                </a:moveTo>
                <a:cubicBezTo>
                  <a:pt x="51593" y="98689"/>
                  <a:pt x="13758" y="98954"/>
                  <a:pt x="6879" y="82550"/>
                </a:cubicBezTo>
                <a:cubicBezTo>
                  <a:pt x="0" y="66146"/>
                  <a:pt x="24077" y="33073"/>
                  <a:pt x="48154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4182532" y="1209675"/>
            <a:ext cx="56092" cy="63500"/>
          </a:xfrm>
          <a:custGeom>
            <a:avLst/>
            <a:gdLst>
              <a:gd name="connsiteX0" fmla="*/ 12700 w 56092"/>
              <a:gd name="connsiteY0" fmla="*/ 63500 h 63500"/>
              <a:gd name="connsiteX1" fmla="*/ 53975 w 56092"/>
              <a:gd name="connsiteY1" fmla="*/ 34925 h 63500"/>
              <a:gd name="connsiteX2" fmla="*/ 0 w 56092"/>
              <a:gd name="connsiteY2" fmla="*/ 0 h 6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92" h="63500">
                <a:moveTo>
                  <a:pt x="12700" y="63500"/>
                </a:moveTo>
                <a:cubicBezTo>
                  <a:pt x="34396" y="54504"/>
                  <a:pt x="56092" y="45508"/>
                  <a:pt x="53975" y="34925"/>
                </a:cubicBezTo>
                <a:cubicBezTo>
                  <a:pt x="51858" y="24342"/>
                  <a:pt x="0" y="0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3860799" y="1082675"/>
            <a:ext cx="118533" cy="120650"/>
          </a:xfrm>
          <a:custGeom>
            <a:avLst/>
            <a:gdLst>
              <a:gd name="connsiteX0" fmla="*/ 93133 w 118533"/>
              <a:gd name="connsiteY0" fmla="*/ 120650 h 120650"/>
              <a:gd name="connsiteX1" fmla="*/ 4233 w 118533"/>
              <a:gd name="connsiteY1" fmla="*/ 66675 h 120650"/>
              <a:gd name="connsiteX2" fmla="*/ 118533 w 118533"/>
              <a:gd name="connsiteY2" fmla="*/ 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20650">
                <a:moveTo>
                  <a:pt x="93133" y="120650"/>
                </a:moveTo>
                <a:cubicBezTo>
                  <a:pt x="46566" y="103716"/>
                  <a:pt x="0" y="86783"/>
                  <a:pt x="4233" y="66675"/>
                </a:cubicBezTo>
                <a:cubicBezTo>
                  <a:pt x="8466" y="46567"/>
                  <a:pt x="118533" y="0"/>
                  <a:pt x="118533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4195232" y="1117600"/>
            <a:ext cx="62971" cy="65617"/>
          </a:xfrm>
          <a:custGeom>
            <a:avLst/>
            <a:gdLst>
              <a:gd name="connsiteX0" fmla="*/ 0 w 62971"/>
              <a:gd name="connsiteY0" fmla="*/ 31750 h 65617"/>
              <a:gd name="connsiteX1" fmla="*/ 53975 w 62971"/>
              <a:gd name="connsiteY1" fmla="*/ 60325 h 65617"/>
              <a:gd name="connsiteX2" fmla="*/ 53975 w 62971"/>
              <a:gd name="connsiteY2" fmla="*/ 0 h 65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71" h="65617">
                <a:moveTo>
                  <a:pt x="0" y="31750"/>
                </a:moveTo>
                <a:cubicBezTo>
                  <a:pt x="22489" y="48683"/>
                  <a:pt x="44979" y="65617"/>
                  <a:pt x="53975" y="60325"/>
                </a:cubicBezTo>
                <a:cubicBezTo>
                  <a:pt x="62971" y="55033"/>
                  <a:pt x="53975" y="0"/>
                  <a:pt x="53975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4053945" y="872067"/>
            <a:ext cx="115887" cy="96308"/>
          </a:xfrm>
          <a:custGeom>
            <a:avLst/>
            <a:gdLst>
              <a:gd name="connsiteX0" fmla="*/ 11112 w 115887"/>
              <a:gd name="connsiteY0" fmla="*/ 96308 h 96308"/>
              <a:gd name="connsiteX1" fmla="*/ 17462 w 115887"/>
              <a:gd name="connsiteY1" fmla="*/ 13758 h 96308"/>
              <a:gd name="connsiteX2" fmla="*/ 115887 w 115887"/>
              <a:gd name="connsiteY2" fmla="*/ 13758 h 96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887" h="96308">
                <a:moveTo>
                  <a:pt x="11112" y="96308"/>
                </a:moveTo>
                <a:cubicBezTo>
                  <a:pt x="5556" y="61912"/>
                  <a:pt x="0" y="27516"/>
                  <a:pt x="17462" y="13758"/>
                </a:cubicBezTo>
                <a:cubicBezTo>
                  <a:pt x="34924" y="0"/>
                  <a:pt x="115887" y="13758"/>
                  <a:pt x="115887" y="13758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4306357" y="1050925"/>
            <a:ext cx="79375" cy="63500"/>
          </a:xfrm>
          <a:custGeom>
            <a:avLst/>
            <a:gdLst>
              <a:gd name="connsiteX0" fmla="*/ 0 w 79375"/>
              <a:gd name="connsiteY0" fmla="*/ 19050 h 63500"/>
              <a:gd name="connsiteX1" fmla="*/ 60325 w 79375"/>
              <a:gd name="connsiteY1" fmla="*/ 60325 h 63500"/>
              <a:gd name="connsiteX2" fmla="*/ 79375 w 79375"/>
              <a:gd name="connsiteY2" fmla="*/ 0 h 6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375" h="63500">
                <a:moveTo>
                  <a:pt x="0" y="19050"/>
                </a:moveTo>
                <a:cubicBezTo>
                  <a:pt x="23548" y="41275"/>
                  <a:pt x="47096" y="63500"/>
                  <a:pt x="60325" y="60325"/>
                </a:cubicBezTo>
                <a:cubicBezTo>
                  <a:pt x="73554" y="57150"/>
                  <a:pt x="79375" y="0"/>
                  <a:pt x="79375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4296832" y="759883"/>
            <a:ext cx="92075" cy="87842"/>
          </a:xfrm>
          <a:custGeom>
            <a:avLst/>
            <a:gdLst>
              <a:gd name="connsiteX0" fmla="*/ 0 w 92075"/>
              <a:gd name="connsiteY0" fmla="*/ 87842 h 87842"/>
              <a:gd name="connsiteX1" fmla="*/ 25400 w 92075"/>
              <a:gd name="connsiteY1" fmla="*/ 5292 h 87842"/>
              <a:gd name="connsiteX2" fmla="*/ 92075 w 92075"/>
              <a:gd name="connsiteY2" fmla="*/ 56092 h 87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" h="87842">
                <a:moveTo>
                  <a:pt x="0" y="87842"/>
                </a:moveTo>
                <a:cubicBezTo>
                  <a:pt x="5027" y="49213"/>
                  <a:pt x="10054" y="10584"/>
                  <a:pt x="25400" y="5292"/>
                </a:cubicBezTo>
                <a:cubicBezTo>
                  <a:pt x="40746" y="0"/>
                  <a:pt x="66410" y="28046"/>
                  <a:pt x="92075" y="56092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4455582" y="1031875"/>
            <a:ext cx="66675" cy="52387"/>
          </a:xfrm>
          <a:custGeom>
            <a:avLst/>
            <a:gdLst>
              <a:gd name="connsiteX0" fmla="*/ 0 w 66675"/>
              <a:gd name="connsiteY0" fmla="*/ 9525 h 52387"/>
              <a:gd name="connsiteX1" fmla="*/ 41275 w 66675"/>
              <a:gd name="connsiteY1" fmla="*/ 50800 h 52387"/>
              <a:gd name="connsiteX2" fmla="*/ 66675 w 66675"/>
              <a:gd name="connsiteY2" fmla="*/ 0 h 52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" h="52387">
                <a:moveTo>
                  <a:pt x="0" y="9525"/>
                </a:moveTo>
                <a:cubicBezTo>
                  <a:pt x="15081" y="30956"/>
                  <a:pt x="30163" y="52387"/>
                  <a:pt x="41275" y="50800"/>
                </a:cubicBezTo>
                <a:cubicBezTo>
                  <a:pt x="52387" y="49213"/>
                  <a:pt x="66675" y="0"/>
                  <a:pt x="66675" y="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4503207" y="745596"/>
            <a:ext cx="98425" cy="54504"/>
          </a:xfrm>
          <a:custGeom>
            <a:avLst/>
            <a:gdLst>
              <a:gd name="connsiteX0" fmla="*/ 0 w 98425"/>
              <a:gd name="connsiteY0" fmla="*/ 51329 h 54504"/>
              <a:gd name="connsiteX1" fmla="*/ 60325 w 98425"/>
              <a:gd name="connsiteY1" fmla="*/ 529 h 54504"/>
              <a:gd name="connsiteX2" fmla="*/ 98425 w 98425"/>
              <a:gd name="connsiteY2" fmla="*/ 54504 h 5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425" h="54504">
                <a:moveTo>
                  <a:pt x="0" y="51329"/>
                </a:moveTo>
                <a:cubicBezTo>
                  <a:pt x="21960" y="25664"/>
                  <a:pt x="43921" y="0"/>
                  <a:pt x="60325" y="529"/>
                </a:cubicBezTo>
                <a:cubicBezTo>
                  <a:pt x="76729" y="1058"/>
                  <a:pt x="87577" y="27781"/>
                  <a:pt x="98425" y="54504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4601632" y="1022350"/>
            <a:ext cx="53975" cy="49212"/>
          </a:xfrm>
          <a:custGeom>
            <a:avLst/>
            <a:gdLst>
              <a:gd name="connsiteX0" fmla="*/ 0 w 53975"/>
              <a:gd name="connsiteY0" fmla="*/ 0 h 49212"/>
              <a:gd name="connsiteX1" fmla="*/ 15875 w 53975"/>
              <a:gd name="connsiteY1" fmla="*/ 47625 h 49212"/>
              <a:gd name="connsiteX2" fmla="*/ 53975 w 53975"/>
              <a:gd name="connsiteY2" fmla="*/ 9525 h 4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5" h="49212">
                <a:moveTo>
                  <a:pt x="0" y="0"/>
                </a:moveTo>
                <a:cubicBezTo>
                  <a:pt x="3439" y="23019"/>
                  <a:pt x="6879" y="46038"/>
                  <a:pt x="15875" y="47625"/>
                </a:cubicBezTo>
                <a:cubicBezTo>
                  <a:pt x="24871" y="49212"/>
                  <a:pt x="53975" y="9525"/>
                  <a:pt x="53975" y="9525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4703232" y="749300"/>
            <a:ext cx="79375" cy="60325"/>
          </a:xfrm>
          <a:custGeom>
            <a:avLst/>
            <a:gdLst>
              <a:gd name="connsiteX0" fmla="*/ 0 w 79375"/>
              <a:gd name="connsiteY0" fmla="*/ 60325 h 60325"/>
              <a:gd name="connsiteX1" fmla="*/ 60325 w 79375"/>
              <a:gd name="connsiteY1" fmla="*/ 0 h 60325"/>
              <a:gd name="connsiteX2" fmla="*/ 79375 w 79375"/>
              <a:gd name="connsiteY2" fmla="*/ 60325 h 6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375" h="60325">
                <a:moveTo>
                  <a:pt x="0" y="60325"/>
                </a:moveTo>
                <a:cubicBezTo>
                  <a:pt x="23548" y="30162"/>
                  <a:pt x="47096" y="0"/>
                  <a:pt x="60325" y="0"/>
                </a:cubicBezTo>
                <a:cubicBezTo>
                  <a:pt x="73554" y="0"/>
                  <a:pt x="79375" y="60325"/>
                  <a:pt x="79375" y="60325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4750857" y="1038225"/>
            <a:ext cx="73025" cy="59267"/>
          </a:xfrm>
          <a:custGeom>
            <a:avLst/>
            <a:gdLst>
              <a:gd name="connsiteX0" fmla="*/ 0 w 73025"/>
              <a:gd name="connsiteY0" fmla="*/ 0 h 59267"/>
              <a:gd name="connsiteX1" fmla="*/ 28575 w 73025"/>
              <a:gd name="connsiteY1" fmla="*/ 57150 h 59267"/>
              <a:gd name="connsiteX2" fmla="*/ 73025 w 73025"/>
              <a:gd name="connsiteY2" fmla="*/ 12700 h 5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" h="59267">
                <a:moveTo>
                  <a:pt x="0" y="0"/>
                </a:moveTo>
                <a:cubicBezTo>
                  <a:pt x="8202" y="27516"/>
                  <a:pt x="16404" y="55033"/>
                  <a:pt x="28575" y="57150"/>
                </a:cubicBezTo>
                <a:cubicBezTo>
                  <a:pt x="40746" y="59267"/>
                  <a:pt x="56885" y="35983"/>
                  <a:pt x="73025" y="12700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4865157" y="774171"/>
            <a:ext cx="73025" cy="89429"/>
          </a:xfrm>
          <a:custGeom>
            <a:avLst/>
            <a:gdLst>
              <a:gd name="connsiteX0" fmla="*/ 0 w 73025"/>
              <a:gd name="connsiteY0" fmla="*/ 48154 h 89429"/>
              <a:gd name="connsiteX1" fmla="*/ 47625 w 73025"/>
              <a:gd name="connsiteY1" fmla="*/ 6879 h 89429"/>
              <a:gd name="connsiteX2" fmla="*/ 73025 w 73025"/>
              <a:gd name="connsiteY2" fmla="*/ 89429 h 8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025" h="89429">
                <a:moveTo>
                  <a:pt x="0" y="48154"/>
                </a:moveTo>
                <a:cubicBezTo>
                  <a:pt x="17727" y="24077"/>
                  <a:pt x="35454" y="0"/>
                  <a:pt x="47625" y="6879"/>
                </a:cubicBezTo>
                <a:cubicBezTo>
                  <a:pt x="59796" y="13758"/>
                  <a:pt x="66410" y="51593"/>
                  <a:pt x="73025" y="89429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895849" y="1085850"/>
            <a:ext cx="67733" cy="80962"/>
          </a:xfrm>
          <a:custGeom>
            <a:avLst/>
            <a:gdLst>
              <a:gd name="connsiteX0" fmla="*/ 4233 w 67733"/>
              <a:gd name="connsiteY0" fmla="*/ 0 h 80962"/>
              <a:gd name="connsiteX1" fmla="*/ 10583 w 67733"/>
              <a:gd name="connsiteY1" fmla="*/ 69850 h 80962"/>
              <a:gd name="connsiteX2" fmla="*/ 67733 w 67733"/>
              <a:gd name="connsiteY2" fmla="*/ 66675 h 8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" h="80962">
                <a:moveTo>
                  <a:pt x="4233" y="0"/>
                </a:moveTo>
                <a:cubicBezTo>
                  <a:pt x="2116" y="29369"/>
                  <a:pt x="0" y="58738"/>
                  <a:pt x="10583" y="69850"/>
                </a:cubicBezTo>
                <a:cubicBezTo>
                  <a:pt x="21166" y="80962"/>
                  <a:pt x="67733" y="66675"/>
                  <a:pt x="67733" y="66675"/>
                </a:cubicBezTo>
              </a:path>
            </a:pathLst>
          </a:cu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5" name="Freeform 64"/>
          <p:cNvSpPr/>
          <p:nvPr/>
        </p:nvSpPr>
        <p:spPr>
          <a:xfrm flipH="1">
            <a:off x="3909482" y="2442986"/>
            <a:ext cx="531989" cy="842433"/>
          </a:xfrm>
          <a:custGeom>
            <a:avLst/>
            <a:gdLst>
              <a:gd name="connsiteX0" fmla="*/ 304800 w 531989"/>
              <a:gd name="connsiteY0" fmla="*/ 11289 h 842433"/>
              <a:gd name="connsiteX1" fmla="*/ 169333 w 531989"/>
              <a:gd name="connsiteY1" fmla="*/ 36689 h 842433"/>
              <a:gd name="connsiteX2" fmla="*/ 67733 w 531989"/>
              <a:gd name="connsiteY2" fmla="*/ 231422 h 842433"/>
              <a:gd name="connsiteX3" fmla="*/ 16933 w 531989"/>
              <a:gd name="connsiteY3" fmla="*/ 536222 h 842433"/>
              <a:gd name="connsiteX4" fmla="*/ 169333 w 531989"/>
              <a:gd name="connsiteY4" fmla="*/ 798689 h 842433"/>
              <a:gd name="connsiteX5" fmla="*/ 465667 w 531989"/>
              <a:gd name="connsiteY5" fmla="*/ 798689 h 842433"/>
              <a:gd name="connsiteX6" fmla="*/ 516467 w 531989"/>
              <a:gd name="connsiteY6" fmla="*/ 544689 h 842433"/>
              <a:gd name="connsiteX7" fmla="*/ 372533 w 531989"/>
              <a:gd name="connsiteY7" fmla="*/ 383822 h 842433"/>
              <a:gd name="connsiteX8" fmla="*/ 262467 w 531989"/>
              <a:gd name="connsiteY8" fmla="*/ 341489 h 842433"/>
              <a:gd name="connsiteX9" fmla="*/ 287867 w 531989"/>
              <a:gd name="connsiteY9" fmla="*/ 231422 h 842433"/>
              <a:gd name="connsiteX10" fmla="*/ 423333 w 531989"/>
              <a:gd name="connsiteY10" fmla="*/ 231422 h 842433"/>
              <a:gd name="connsiteX11" fmla="*/ 482600 w 531989"/>
              <a:gd name="connsiteY11" fmla="*/ 95956 h 842433"/>
              <a:gd name="connsiteX12" fmla="*/ 304800 w 531989"/>
              <a:gd name="connsiteY12" fmla="*/ 11289 h 842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31989" h="842433">
                <a:moveTo>
                  <a:pt x="304800" y="11289"/>
                </a:moveTo>
                <a:cubicBezTo>
                  <a:pt x="252589" y="1411"/>
                  <a:pt x="208844" y="0"/>
                  <a:pt x="169333" y="36689"/>
                </a:cubicBezTo>
                <a:cubicBezTo>
                  <a:pt x="129822" y="73378"/>
                  <a:pt x="93133" y="148167"/>
                  <a:pt x="67733" y="231422"/>
                </a:cubicBezTo>
                <a:cubicBezTo>
                  <a:pt x="42333" y="314677"/>
                  <a:pt x="0" y="441677"/>
                  <a:pt x="16933" y="536222"/>
                </a:cubicBezTo>
                <a:cubicBezTo>
                  <a:pt x="33866" y="630767"/>
                  <a:pt x="94544" y="754945"/>
                  <a:pt x="169333" y="798689"/>
                </a:cubicBezTo>
                <a:cubicBezTo>
                  <a:pt x="244122" y="842433"/>
                  <a:pt x="407811" y="841022"/>
                  <a:pt x="465667" y="798689"/>
                </a:cubicBezTo>
                <a:cubicBezTo>
                  <a:pt x="523523" y="756356"/>
                  <a:pt x="531989" y="613833"/>
                  <a:pt x="516467" y="544689"/>
                </a:cubicBezTo>
                <a:cubicBezTo>
                  <a:pt x="500945" y="475545"/>
                  <a:pt x="414866" y="417689"/>
                  <a:pt x="372533" y="383822"/>
                </a:cubicBezTo>
                <a:cubicBezTo>
                  <a:pt x="330200" y="349955"/>
                  <a:pt x="276578" y="366889"/>
                  <a:pt x="262467" y="341489"/>
                </a:cubicBezTo>
                <a:cubicBezTo>
                  <a:pt x="248356" y="316089"/>
                  <a:pt x="261056" y="249766"/>
                  <a:pt x="287867" y="231422"/>
                </a:cubicBezTo>
                <a:cubicBezTo>
                  <a:pt x="314678" y="213078"/>
                  <a:pt x="390878" y="254000"/>
                  <a:pt x="423333" y="231422"/>
                </a:cubicBezTo>
                <a:cubicBezTo>
                  <a:pt x="455789" y="208844"/>
                  <a:pt x="503767" y="132645"/>
                  <a:pt x="482600" y="95956"/>
                </a:cubicBezTo>
                <a:cubicBezTo>
                  <a:pt x="461433" y="59267"/>
                  <a:pt x="357011" y="21167"/>
                  <a:pt x="304800" y="11289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727450" y="2828396"/>
            <a:ext cx="228600" cy="490008"/>
          </a:xfrm>
          <a:custGeom>
            <a:avLst/>
            <a:gdLst>
              <a:gd name="connsiteX0" fmla="*/ 228600 w 228600"/>
              <a:gd name="connsiteY0" fmla="*/ 406400 h 490008"/>
              <a:gd name="connsiteX1" fmla="*/ 88900 w 228600"/>
              <a:gd name="connsiteY1" fmla="*/ 450850 h 490008"/>
              <a:gd name="connsiteX2" fmla="*/ 19050 w 228600"/>
              <a:gd name="connsiteY2" fmla="*/ 171450 h 490008"/>
              <a:gd name="connsiteX3" fmla="*/ 203200 w 228600"/>
              <a:gd name="connsiteY3" fmla="*/ 0 h 49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490008">
                <a:moveTo>
                  <a:pt x="228600" y="406400"/>
                </a:moveTo>
                <a:cubicBezTo>
                  <a:pt x="176212" y="448204"/>
                  <a:pt x="123825" y="490008"/>
                  <a:pt x="88900" y="450850"/>
                </a:cubicBezTo>
                <a:cubicBezTo>
                  <a:pt x="53975" y="411692"/>
                  <a:pt x="0" y="246592"/>
                  <a:pt x="19050" y="171450"/>
                </a:cubicBezTo>
                <a:cubicBezTo>
                  <a:pt x="38100" y="96308"/>
                  <a:pt x="203200" y="0"/>
                  <a:pt x="203200" y="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69"/>
          <p:cNvGrpSpPr/>
          <p:nvPr/>
        </p:nvGrpSpPr>
        <p:grpSpPr>
          <a:xfrm>
            <a:off x="2541529" y="1885754"/>
            <a:ext cx="735071" cy="1787077"/>
            <a:chOff x="2167466" y="1521158"/>
            <a:chExt cx="735071" cy="1787077"/>
          </a:xfrm>
        </p:grpSpPr>
        <p:sp>
          <p:nvSpPr>
            <p:cNvPr id="86" name="Freeform 85"/>
            <p:cNvSpPr/>
            <p:nvPr/>
          </p:nvSpPr>
          <p:spPr>
            <a:xfrm>
              <a:off x="2469268" y="1533527"/>
              <a:ext cx="77611" cy="65616"/>
            </a:xfrm>
            <a:custGeom>
              <a:avLst/>
              <a:gdLst>
                <a:gd name="connsiteX0" fmla="*/ 18344 w 77611"/>
                <a:gd name="connsiteY0" fmla="*/ 65616 h 65616"/>
                <a:gd name="connsiteX1" fmla="*/ 9878 w 77611"/>
                <a:gd name="connsiteY1" fmla="*/ 6350 h 65616"/>
                <a:gd name="connsiteX2" fmla="*/ 77611 w 77611"/>
                <a:gd name="connsiteY2" fmla="*/ 27516 h 65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611" h="65616">
                  <a:moveTo>
                    <a:pt x="18344" y="65616"/>
                  </a:moveTo>
                  <a:cubicBezTo>
                    <a:pt x="9172" y="39158"/>
                    <a:pt x="0" y="12700"/>
                    <a:pt x="9878" y="6350"/>
                  </a:cubicBezTo>
                  <a:cubicBezTo>
                    <a:pt x="19756" y="0"/>
                    <a:pt x="77611" y="27516"/>
                    <a:pt x="77611" y="27516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9773727">
              <a:off x="2285117" y="2463800"/>
              <a:ext cx="531989" cy="842433"/>
            </a:xfrm>
            <a:custGeom>
              <a:avLst/>
              <a:gdLst>
                <a:gd name="connsiteX0" fmla="*/ 304800 w 531989"/>
                <a:gd name="connsiteY0" fmla="*/ 11289 h 842433"/>
                <a:gd name="connsiteX1" fmla="*/ 169333 w 531989"/>
                <a:gd name="connsiteY1" fmla="*/ 36689 h 842433"/>
                <a:gd name="connsiteX2" fmla="*/ 67733 w 531989"/>
                <a:gd name="connsiteY2" fmla="*/ 231422 h 842433"/>
                <a:gd name="connsiteX3" fmla="*/ 16933 w 531989"/>
                <a:gd name="connsiteY3" fmla="*/ 536222 h 842433"/>
                <a:gd name="connsiteX4" fmla="*/ 169333 w 531989"/>
                <a:gd name="connsiteY4" fmla="*/ 798689 h 842433"/>
                <a:gd name="connsiteX5" fmla="*/ 465667 w 531989"/>
                <a:gd name="connsiteY5" fmla="*/ 798689 h 842433"/>
                <a:gd name="connsiteX6" fmla="*/ 516467 w 531989"/>
                <a:gd name="connsiteY6" fmla="*/ 544689 h 842433"/>
                <a:gd name="connsiteX7" fmla="*/ 372533 w 531989"/>
                <a:gd name="connsiteY7" fmla="*/ 383822 h 842433"/>
                <a:gd name="connsiteX8" fmla="*/ 262467 w 531989"/>
                <a:gd name="connsiteY8" fmla="*/ 341489 h 842433"/>
                <a:gd name="connsiteX9" fmla="*/ 287867 w 531989"/>
                <a:gd name="connsiteY9" fmla="*/ 231422 h 842433"/>
                <a:gd name="connsiteX10" fmla="*/ 423333 w 531989"/>
                <a:gd name="connsiteY10" fmla="*/ 231422 h 842433"/>
                <a:gd name="connsiteX11" fmla="*/ 482600 w 531989"/>
                <a:gd name="connsiteY11" fmla="*/ 95956 h 842433"/>
                <a:gd name="connsiteX12" fmla="*/ 304800 w 531989"/>
                <a:gd name="connsiteY12" fmla="*/ 11289 h 842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1989" h="842433">
                  <a:moveTo>
                    <a:pt x="304800" y="11289"/>
                  </a:moveTo>
                  <a:cubicBezTo>
                    <a:pt x="252589" y="1411"/>
                    <a:pt x="208844" y="0"/>
                    <a:pt x="169333" y="36689"/>
                  </a:cubicBezTo>
                  <a:cubicBezTo>
                    <a:pt x="129822" y="73378"/>
                    <a:pt x="93133" y="148167"/>
                    <a:pt x="67733" y="231422"/>
                  </a:cubicBezTo>
                  <a:cubicBezTo>
                    <a:pt x="42333" y="314677"/>
                    <a:pt x="0" y="441677"/>
                    <a:pt x="16933" y="536222"/>
                  </a:cubicBezTo>
                  <a:cubicBezTo>
                    <a:pt x="33866" y="630767"/>
                    <a:pt x="94544" y="754945"/>
                    <a:pt x="169333" y="798689"/>
                  </a:cubicBezTo>
                  <a:cubicBezTo>
                    <a:pt x="244122" y="842433"/>
                    <a:pt x="407811" y="841022"/>
                    <a:pt x="465667" y="798689"/>
                  </a:cubicBezTo>
                  <a:cubicBezTo>
                    <a:pt x="523523" y="756356"/>
                    <a:pt x="531989" y="613833"/>
                    <a:pt x="516467" y="544689"/>
                  </a:cubicBezTo>
                  <a:cubicBezTo>
                    <a:pt x="500945" y="475545"/>
                    <a:pt x="414866" y="417689"/>
                    <a:pt x="372533" y="383822"/>
                  </a:cubicBezTo>
                  <a:cubicBezTo>
                    <a:pt x="330200" y="349955"/>
                    <a:pt x="276578" y="366889"/>
                    <a:pt x="262467" y="341489"/>
                  </a:cubicBezTo>
                  <a:cubicBezTo>
                    <a:pt x="248356" y="316089"/>
                    <a:pt x="261056" y="249766"/>
                    <a:pt x="287867" y="231422"/>
                  </a:cubicBezTo>
                  <a:cubicBezTo>
                    <a:pt x="314678" y="213078"/>
                    <a:pt x="390878" y="254000"/>
                    <a:pt x="423333" y="231422"/>
                  </a:cubicBezTo>
                  <a:cubicBezTo>
                    <a:pt x="455789" y="208844"/>
                    <a:pt x="503767" y="132645"/>
                    <a:pt x="482600" y="95956"/>
                  </a:cubicBezTo>
                  <a:cubicBezTo>
                    <a:pt x="461433" y="59267"/>
                    <a:pt x="357011" y="21167"/>
                    <a:pt x="304800" y="11289"/>
                  </a:cubicBez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9773727">
              <a:off x="2813637" y="3198169"/>
              <a:ext cx="88900" cy="110066"/>
            </a:xfrm>
            <a:custGeom>
              <a:avLst/>
              <a:gdLst>
                <a:gd name="connsiteX0" fmla="*/ 76200 w 88900"/>
                <a:gd name="connsiteY0" fmla="*/ 0 h 110066"/>
                <a:gd name="connsiteX1" fmla="*/ 76200 w 88900"/>
                <a:gd name="connsiteY1" fmla="*/ 93133 h 110066"/>
                <a:gd name="connsiteX2" fmla="*/ 0 w 88900"/>
                <a:gd name="connsiteY2" fmla="*/ 101600 h 110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900" h="110066">
                  <a:moveTo>
                    <a:pt x="76200" y="0"/>
                  </a:moveTo>
                  <a:cubicBezTo>
                    <a:pt x="82550" y="38100"/>
                    <a:pt x="88900" y="76200"/>
                    <a:pt x="76200" y="93133"/>
                  </a:cubicBezTo>
                  <a:cubicBezTo>
                    <a:pt x="63500" y="110066"/>
                    <a:pt x="31750" y="105833"/>
                    <a:pt x="0" y="101600"/>
                  </a:cubicBezTo>
                </a:path>
              </a:pathLst>
            </a:cu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 flipV="1">
              <a:off x="2233612" y="1871675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 rot="786232" flipV="1">
              <a:off x="2271712" y="1780320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1832567" flipV="1">
              <a:off x="2347912" y="1710719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 rot="2487808" flipV="1">
              <a:off x="2432571" y="1648019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 rot="1140297" flipV="1">
              <a:off x="2505448" y="1572813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2465387" y="1832308"/>
              <a:ext cx="104246" cy="63500"/>
            </a:xfrm>
            <a:custGeom>
              <a:avLst/>
              <a:gdLst>
                <a:gd name="connsiteX0" fmla="*/ 34925 w 104246"/>
                <a:gd name="connsiteY0" fmla="*/ 0 h 63500"/>
                <a:gd name="connsiteX1" fmla="*/ 98425 w 104246"/>
                <a:gd name="connsiteY1" fmla="*/ 50800 h 63500"/>
                <a:gd name="connsiteX2" fmla="*/ 0 w 104246"/>
                <a:gd name="connsiteY2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246" h="63500">
                  <a:moveTo>
                    <a:pt x="34925" y="0"/>
                  </a:moveTo>
                  <a:cubicBezTo>
                    <a:pt x="69585" y="20108"/>
                    <a:pt x="104246" y="40217"/>
                    <a:pt x="98425" y="50800"/>
                  </a:cubicBezTo>
                  <a:cubicBezTo>
                    <a:pt x="92604" y="61383"/>
                    <a:pt x="46302" y="62441"/>
                    <a:pt x="0" y="6350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82" name="Freeform 81"/>
            <p:cNvSpPr/>
            <p:nvPr/>
          </p:nvSpPr>
          <p:spPr>
            <a:xfrm>
              <a:off x="2268008" y="1673558"/>
              <a:ext cx="92604" cy="98425"/>
            </a:xfrm>
            <a:custGeom>
              <a:avLst/>
              <a:gdLst>
                <a:gd name="connsiteX0" fmla="*/ 13229 w 92604"/>
                <a:gd name="connsiteY0" fmla="*/ 98425 h 98425"/>
                <a:gd name="connsiteX1" fmla="*/ 13229 w 92604"/>
                <a:gd name="connsiteY1" fmla="*/ 31750 h 98425"/>
                <a:gd name="connsiteX2" fmla="*/ 92604 w 92604"/>
                <a:gd name="connsiteY2" fmla="*/ 0 h 98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604" h="98425">
                  <a:moveTo>
                    <a:pt x="13229" y="98425"/>
                  </a:moveTo>
                  <a:cubicBezTo>
                    <a:pt x="6614" y="73289"/>
                    <a:pt x="0" y="48154"/>
                    <a:pt x="13229" y="31750"/>
                  </a:cubicBezTo>
                  <a:cubicBezTo>
                    <a:pt x="26458" y="15346"/>
                    <a:pt x="92604" y="0"/>
                    <a:pt x="92604" y="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83" name="Freeform 82"/>
            <p:cNvSpPr/>
            <p:nvPr/>
          </p:nvSpPr>
          <p:spPr>
            <a:xfrm>
              <a:off x="2551112" y="1746583"/>
              <a:ext cx="91017" cy="82021"/>
            </a:xfrm>
            <a:custGeom>
              <a:avLst/>
              <a:gdLst>
                <a:gd name="connsiteX0" fmla="*/ 0 w 91017"/>
                <a:gd name="connsiteY0" fmla="*/ 50800 h 82021"/>
                <a:gd name="connsiteX1" fmla="*/ 47625 w 91017"/>
                <a:gd name="connsiteY1" fmla="*/ 79375 h 82021"/>
                <a:gd name="connsiteX2" fmla="*/ 85725 w 91017"/>
                <a:gd name="connsiteY2" fmla="*/ 66675 h 82021"/>
                <a:gd name="connsiteX3" fmla="*/ 79375 w 91017"/>
                <a:gd name="connsiteY3" fmla="*/ 0 h 82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17" h="82021">
                  <a:moveTo>
                    <a:pt x="0" y="50800"/>
                  </a:moveTo>
                  <a:cubicBezTo>
                    <a:pt x="16669" y="63764"/>
                    <a:pt x="33338" y="76729"/>
                    <a:pt x="47625" y="79375"/>
                  </a:cubicBezTo>
                  <a:cubicBezTo>
                    <a:pt x="61912" y="82021"/>
                    <a:pt x="80433" y="79904"/>
                    <a:pt x="85725" y="66675"/>
                  </a:cubicBezTo>
                  <a:cubicBezTo>
                    <a:pt x="91017" y="53446"/>
                    <a:pt x="79375" y="0"/>
                    <a:pt x="79375" y="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84" name="Freeform 83"/>
            <p:cNvSpPr/>
            <p:nvPr/>
          </p:nvSpPr>
          <p:spPr>
            <a:xfrm>
              <a:off x="2719387" y="1521158"/>
              <a:ext cx="100013" cy="107950"/>
            </a:xfrm>
            <a:custGeom>
              <a:avLst/>
              <a:gdLst>
                <a:gd name="connsiteX0" fmla="*/ 0 w 100013"/>
                <a:gd name="connsiteY0" fmla="*/ 107950 h 107950"/>
                <a:gd name="connsiteX1" fmla="*/ 92075 w 100013"/>
                <a:gd name="connsiteY1" fmla="*/ 98425 h 107950"/>
                <a:gd name="connsiteX2" fmla="*/ 47625 w 100013"/>
                <a:gd name="connsiteY2" fmla="*/ 0 h 10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13" h="107950">
                  <a:moveTo>
                    <a:pt x="0" y="107950"/>
                  </a:moveTo>
                  <a:lnTo>
                    <a:pt x="92075" y="98425"/>
                  </a:lnTo>
                  <a:cubicBezTo>
                    <a:pt x="100013" y="80433"/>
                    <a:pt x="73819" y="40216"/>
                    <a:pt x="47625" y="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2167466" y="1892299"/>
              <a:ext cx="304800" cy="596900"/>
            </a:xfrm>
            <a:custGeom>
              <a:avLst/>
              <a:gdLst>
                <a:gd name="connsiteX0" fmla="*/ 63500 w 304800"/>
                <a:gd name="connsiteY0" fmla="*/ 0 h 596900"/>
                <a:gd name="connsiteX1" fmla="*/ 0 w 304800"/>
                <a:gd name="connsiteY1" fmla="*/ 114300 h 596900"/>
                <a:gd name="connsiteX2" fmla="*/ 63500 w 304800"/>
                <a:gd name="connsiteY2" fmla="*/ 368300 h 596900"/>
                <a:gd name="connsiteX3" fmla="*/ 241300 w 304800"/>
                <a:gd name="connsiteY3" fmla="*/ 495300 h 596900"/>
                <a:gd name="connsiteX4" fmla="*/ 304800 w 304800"/>
                <a:gd name="connsiteY4" fmla="*/ 5969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596900">
                  <a:moveTo>
                    <a:pt x="63500" y="0"/>
                  </a:moveTo>
                  <a:cubicBezTo>
                    <a:pt x="31750" y="26458"/>
                    <a:pt x="0" y="52917"/>
                    <a:pt x="0" y="114300"/>
                  </a:cubicBezTo>
                  <a:cubicBezTo>
                    <a:pt x="0" y="175683"/>
                    <a:pt x="23283" y="304800"/>
                    <a:pt x="63500" y="368300"/>
                  </a:cubicBezTo>
                  <a:cubicBezTo>
                    <a:pt x="103717" y="431800"/>
                    <a:pt x="201083" y="457200"/>
                    <a:pt x="241300" y="495300"/>
                  </a:cubicBezTo>
                  <a:cubicBezTo>
                    <a:pt x="281517" y="533400"/>
                    <a:pt x="304800" y="596900"/>
                    <a:pt x="304800" y="596900"/>
                  </a:cubicBezTo>
                </a:path>
              </a:pathLst>
            </a:cu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8" name="Freeform 117"/>
          <p:cNvSpPr/>
          <p:nvPr/>
        </p:nvSpPr>
        <p:spPr>
          <a:xfrm>
            <a:off x="4328079" y="5596774"/>
            <a:ext cx="146579" cy="203200"/>
          </a:xfrm>
          <a:custGeom>
            <a:avLst/>
            <a:gdLst>
              <a:gd name="connsiteX0" fmla="*/ 46567 w 146579"/>
              <a:gd name="connsiteY0" fmla="*/ 0 h 203200"/>
              <a:gd name="connsiteX1" fmla="*/ 5292 w 146579"/>
              <a:gd name="connsiteY1" fmla="*/ 34925 h 203200"/>
              <a:gd name="connsiteX2" fmla="*/ 78317 w 146579"/>
              <a:gd name="connsiteY2" fmla="*/ 63500 h 203200"/>
              <a:gd name="connsiteX3" fmla="*/ 135467 w 146579"/>
              <a:gd name="connsiteY3" fmla="*/ 95250 h 203200"/>
              <a:gd name="connsiteX4" fmla="*/ 144992 w 146579"/>
              <a:gd name="connsiteY4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79" h="203200">
                <a:moveTo>
                  <a:pt x="46567" y="0"/>
                </a:moveTo>
                <a:cubicBezTo>
                  <a:pt x="23283" y="12171"/>
                  <a:pt x="0" y="24342"/>
                  <a:pt x="5292" y="34925"/>
                </a:cubicBezTo>
                <a:cubicBezTo>
                  <a:pt x="10584" y="45508"/>
                  <a:pt x="56621" y="53446"/>
                  <a:pt x="78317" y="63500"/>
                </a:cubicBezTo>
                <a:cubicBezTo>
                  <a:pt x="100013" y="73554"/>
                  <a:pt x="124355" y="71967"/>
                  <a:pt x="135467" y="95250"/>
                </a:cubicBezTo>
                <a:cubicBezTo>
                  <a:pt x="146579" y="118533"/>
                  <a:pt x="144992" y="203200"/>
                  <a:pt x="144992" y="20320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4152463" y="5067928"/>
            <a:ext cx="501582" cy="388487"/>
          </a:xfrm>
          <a:custGeom>
            <a:avLst/>
            <a:gdLst>
              <a:gd name="connsiteX0" fmla="*/ 325437 w 412220"/>
              <a:gd name="connsiteY0" fmla="*/ 208492 h 248709"/>
              <a:gd name="connsiteX1" fmla="*/ 71437 w 412220"/>
              <a:gd name="connsiteY1" fmla="*/ 243417 h 248709"/>
              <a:gd name="connsiteX2" fmla="*/ 14287 w 412220"/>
              <a:gd name="connsiteY2" fmla="*/ 176742 h 248709"/>
              <a:gd name="connsiteX3" fmla="*/ 23812 w 412220"/>
              <a:gd name="connsiteY3" fmla="*/ 30692 h 248709"/>
              <a:gd name="connsiteX4" fmla="*/ 157162 w 412220"/>
              <a:gd name="connsiteY4" fmla="*/ 78317 h 248709"/>
              <a:gd name="connsiteX5" fmla="*/ 100012 w 412220"/>
              <a:gd name="connsiteY5" fmla="*/ 151342 h 248709"/>
              <a:gd name="connsiteX6" fmla="*/ 138112 w 412220"/>
              <a:gd name="connsiteY6" fmla="*/ 2117 h 248709"/>
              <a:gd name="connsiteX7" fmla="*/ 373062 w 412220"/>
              <a:gd name="connsiteY7" fmla="*/ 164042 h 248709"/>
              <a:gd name="connsiteX8" fmla="*/ 373062 w 412220"/>
              <a:gd name="connsiteY8" fmla="*/ 170392 h 248709"/>
              <a:gd name="connsiteX0" fmla="*/ 325437 w 373062"/>
              <a:gd name="connsiteY0" fmla="*/ 208492 h 248709"/>
              <a:gd name="connsiteX1" fmla="*/ 71437 w 373062"/>
              <a:gd name="connsiteY1" fmla="*/ 243417 h 248709"/>
              <a:gd name="connsiteX2" fmla="*/ 14287 w 373062"/>
              <a:gd name="connsiteY2" fmla="*/ 176742 h 248709"/>
              <a:gd name="connsiteX3" fmla="*/ 23812 w 373062"/>
              <a:gd name="connsiteY3" fmla="*/ 30692 h 248709"/>
              <a:gd name="connsiteX4" fmla="*/ 157162 w 373062"/>
              <a:gd name="connsiteY4" fmla="*/ 78317 h 248709"/>
              <a:gd name="connsiteX5" fmla="*/ 100012 w 373062"/>
              <a:gd name="connsiteY5" fmla="*/ 151342 h 248709"/>
              <a:gd name="connsiteX6" fmla="*/ 138112 w 373062"/>
              <a:gd name="connsiteY6" fmla="*/ 2117 h 248709"/>
              <a:gd name="connsiteX7" fmla="*/ 373062 w 373062"/>
              <a:gd name="connsiteY7" fmla="*/ 164042 h 248709"/>
              <a:gd name="connsiteX0" fmla="*/ 344488 w 392113"/>
              <a:gd name="connsiteY0" fmla="*/ 208492 h 228600"/>
              <a:gd name="connsiteX1" fmla="*/ 242888 w 392113"/>
              <a:gd name="connsiteY1" fmla="*/ 167217 h 228600"/>
              <a:gd name="connsiteX2" fmla="*/ 33338 w 392113"/>
              <a:gd name="connsiteY2" fmla="*/ 176742 h 228600"/>
              <a:gd name="connsiteX3" fmla="*/ 42863 w 392113"/>
              <a:gd name="connsiteY3" fmla="*/ 30692 h 228600"/>
              <a:gd name="connsiteX4" fmla="*/ 176213 w 392113"/>
              <a:gd name="connsiteY4" fmla="*/ 78317 h 228600"/>
              <a:gd name="connsiteX5" fmla="*/ 119063 w 392113"/>
              <a:gd name="connsiteY5" fmla="*/ 151342 h 228600"/>
              <a:gd name="connsiteX6" fmla="*/ 157163 w 392113"/>
              <a:gd name="connsiteY6" fmla="*/ 2117 h 228600"/>
              <a:gd name="connsiteX7" fmla="*/ 392113 w 392113"/>
              <a:gd name="connsiteY7" fmla="*/ 164042 h 228600"/>
              <a:gd name="connsiteX0" fmla="*/ 347310 w 394935"/>
              <a:gd name="connsiteY0" fmla="*/ 218634 h 357805"/>
              <a:gd name="connsiteX1" fmla="*/ 245710 w 394935"/>
              <a:gd name="connsiteY1" fmla="*/ 177359 h 357805"/>
              <a:gd name="connsiteX2" fmla="*/ 36160 w 394935"/>
              <a:gd name="connsiteY2" fmla="*/ 186884 h 357805"/>
              <a:gd name="connsiteX3" fmla="*/ 28753 w 394935"/>
              <a:gd name="connsiteY3" fmla="*/ 333463 h 357805"/>
              <a:gd name="connsiteX4" fmla="*/ 45685 w 394935"/>
              <a:gd name="connsiteY4" fmla="*/ 40834 h 357805"/>
              <a:gd name="connsiteX5" fmla="*/ 179035 w 394935"/>
              <a:gd name="connsiteY5" fmla="*/ 88459 h 357805"/>
              <a:gd name="connsiteX6" fmla="*/ 121885 w 394935"/>
              <a:gd name="connsiteY6" fmla="*/ 161484 h 357805"/>
              <a:gd name="connsiteX7" fmla="*/ 159985 w 394935"/>
              <a:gd name="connsiteY7" fmla="*/ 12259 h 357805"/>
              <a:gd name="connsiteX8" fmla="*/ 394935 w 394935"/>
              <a:gd name="connsiteY8" fmla="*/ 174184 h 357805"/>
              <a:gd name="connsiteX0" fmla="*/ 351895 w 399520"/>
              <a:gd name="connsiteY0" fmla="*/ 218634 h 356217"/>
              <a:gd name="connsiteX1" fmla="*/ 250295 w 399520"/>
              <a:gd name="connsiteY1" fmla="*/ 177359 h 356217"/>
              <a:gd name="connsiteX2" fmla="*/ 33338 w 399520"/>
              <a:gd name="connsiteY2" fmla="*/ 333463 h 356217"/>
              <a:gd name="connsiteX3" fmla="*/ 50270 w 399520"/>
              <a:gd name="connsiteY3" fmla="*/ 40834 h 356217"/>
              <a:gd name="connsiteX4" fmla="*/ 183620 w 399520"/>
              <a:gd name="connsiteY4" fmla="*/ 88459 h 356217"/>
              <a:gd name="connsiteX5" fmla="*/ 126470 w 399520"/>
              <a:gd name="connsiteY5" fmla="*/ 161484 h 356217"/>
              <a:gd name="connsiteX6" fmla="*/ 164570 w 399520"/>
              <a:gd name="connsiteY6" fmla="*/ 12259 h 356217"/>
              <a:gd name="connsiteX7" fmla="*/ 399520 w 399520"/>
              <a:gd name="connsiteY7" fmla="*/ 174184 h 356217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51895 w 399520"/>
              <a:gd name="connsiteY0" fmla="*/ 218634 h 356217"/>
              <a:gd name="connsiteX1" fmla="*/ 250295 w 399520"/>
              <a:gd name="connsiteY1" fmla="*/ 177359 h 356217"/>
              <a:gd name="connsiteX2" fmla="*/ 33338 w 399520"/>
              <a:gd name="connsiteY2" fmla="*/ 333463 h 356217"/>
              <a:gd name="connsiteX3" fmla="*/ 50270 w 399520"/>
              <a:gd name="connsiteY3" fmla="*/ 40834 h 356217"/>
              <a:gd name="connsiteX4" fmla="*/ 183620 w 399520"/>
              <a:gd name="connsiteY4" fmla="*/ 88459 h 356217"/>
              <a:gd name="connsiteX5" fmla="*/ 126470 w 399520"/>
              <a:gd name="connsiteY5" fmla="*/ 161484 h 356217"/>
              <a:gd name="connsiteX6" fmla="*/ 164570 w 399520"/>
              <a:gd name="connsiteY6" fmla="*/ 12259 h 356217"/>
              <a:gd name="connsiteX7" fmla="*/ 399520 w 399520"/>
              <a:gd name="connsiteY7" fmla="*/ 174184 h 356217"/>
              <a:gd name="connsiteX0" fmla="*/ 326672 w 374297"/>
              <a:gd name="connsiteY0" fmla="*/ 218634 h 363273"/>
              <a:gd name="connsiteX1" fmla="*/ 225072 w 374297"/>
              <a:gd name="connsiteY1" fmla="*/ 177359 h 363273"/>
              <a:gd name="connsiteX2" fmla="*/ 67382 w 374297"/>
              <a:gd name="connsiteY2" fmla="*/ 219692 h 363273"/>
              <a:gd name="connsiteX3" fmla="*/ 8115 w 374297"/>
              <a:gd name="connsiteY3" fmla="*/ 333463 h 363273"/>
              <a:gd name="connsiteX4" fmla="*/ 25047 w 374297"/>
              <a:gd name="connsiteY4" fmla="*/ 40834 h 363273"/>
              <a:gd name="connsiteX5" fmla="*/ 158397 w 374297"/>
              <a:gd name="connsiteY5" fmla="*/ 88459 h 363273"/>
              <a:gd name="connsiteX6" fmla="*/ 101247 w 374297"/>
              <a:gd name="connsiteY6" fmla="*/ 161484 h 363273"/>
              <a:gd name="connsiteX7" fmla="*/ 139347 w 374297"/>
              <a:gd name="connsiteY7" fmla="*/ 12259 h 363273"/>
              <a:gd name="connsiteX8" fmla="*/ 374297 w 374297"/>
              <a:gd name="connsiteY8" fmla="*/ 174184 h 363273"/>
              <a:gd name="connsiteX0" fmla="*/ 326672 w 374297"/>
              <a:gd name="connsiteY0" fmla="*/ 218634 h 363273"/>
              <a:gd name="connsiteX1" fmla="*/ 225072 w 374297"/>
              <a:gd name="connsiteY1" fmla="*/ 177359 h 363273"/>
              <a:gd name="connsiteX2" fmla="*/ 224015 w 374297"/>
              <a:gd name="connsiteY2" fmla="*/ 174713 h 363273"/>
              <a:gd name="connsiteX3" fmla="*/ 67382 w 374297"/>
              <a:gd name="connsiteY3" fmla="*/ 219692 h 363273"/>
              <a:gd name="connsiteX4" fmla="*/ 8115 w 374297"/>
              <a:gd name="connsiteY4" fmla="*/ 333463 h 363273"/>
              <a:gd name="connsiteX5" fmla="*/ 25047 w 374297"/>
              <a:gd name="connsiteY5" fmla="*/ 40834 h 363273"/>
              <a:gd name="connsiteX6" fmla="*/ 158397 w 374297"/>
              <a:gd name="connsiteY6" fmla="*/ 88459 h 363273"/>
              <a:gd name="connsiteX7" fmla="*/ 101247 w 374297"/>
              <a:gd name="connsiteY7" fmla="*/ 161484 h 363273"/>
              <a:gd name="connsiteX8" fmla="*/ 139347 w 374297"/>
              <a:gd name="connsiteY8" fmla="*/ 12259 h 363273"/>
              <a:gd name="connsiteX9" fmla="*/ 374297 w 374297"/>
              <a:gd name="connsiteY9" fmla="*/ 174184 h 363273"/>
              <a:gd name="connsiteX0" fmla="*/ 326672 w 374297"/>
              <a:gd name="connsiteY0" fmla="*/ 218634 h 363273"/>
              <a:gd name="connsiteX1" fmla="*/ 225072 w 374297"/>
              <a:gd name="connsiteY1" fmla="*/ 177359 h 363273"/>
              <a:gd name="connsiteX2" fmla="*/ 196499 w 374297"/>
              <a:gd name="connsiteY2" fmla="*/ 146863 h 363273"/>
              <a:gd name="connsiteX3" fmla="*/ 67382 w 374297"/>
              <a:gd name="connsiteY3" fmla="*/ 219692 h 363273"/>
              <a:gd name="connsiteX4" fmla="*/ 8115 w 374297"/>
              <a:gd name="connsiteY4" fmla="*/ 333463 h 363273"/>
              <a:gd name="connsiteX5" fmla="*/ 25047 w 374297"/>
              <a:gd name="connsiteY5" fmla="*/ 40834 h 363273"/>
              <a:gd name="connsiteX6" fmla="*/ 158397 w 374297"/>
              <a:gd name="connsiteY6" fmla="*/ 88459 h 363273"/>
              <a:gd name="connsiteX7" fmla="*/ 101247 w 374297"/>
              <a:gd name="connsiteY7" fmla="*/ 161484 h 363273"/>
              <a:gd name="connsiteX8" fmla="*/ 139347 w 374297"/>
              <a:gd name="connsiteY8" fmla="*/ 12259 h 363273"/>
              <a:gd name="connsiteX9" fmla="*/ 374297 w 374297"/>
              <a:gd name="connsiteY9" fmla="*/ 174184 h 363273"/>
              <a:gd name="connsiteX0" fmla="*/ 326672 w 374297"/>
              <a:gd name="connsiteY0" fmla="*/ 218634 h 363273"/>
              <a:gd name="connsiteX1" fmla="*/ 196499 w 374297"/>
              <a:gd name="connsiteY1" fmla="*/ 146863 h 363273"/>
              <a:gd name="connsiteX2" fmla="*/ 67382 w 374297"/>
              <a:gd name="connsiteY2" fmla="*/ 219692 h 363273"/>
              <a:gd name="connsiteX3" fmla="*/ 8115 w 374297"/>
              <a:gd name="connsiteY3" fmla="*/ 333463 h 363273"/>
              <a:gd name="connsiteX4" fmla="*/ 25047 w 374297"/>
              <a:gd name="connsiteY4" fmla="*/ 40834 h 363273"/>
              <a:gd name="connsiteX5" fmla="*/ 158397 w 374297"/>
              <a:gd name="connsiteY5" fmla="*/ 88459 h 363273"/>
              <a:gd name="connsiteX6" fmla="*/ 101247 w 374297"/>
              <a:gd name="connsiteY6" fmla="*/ 161484 h 363273"/>
              <a:gd name="connsiteX7" fmla="*/ 139347 w 374297"/>
              <a:gd name="connsiteY7" fmla="*/ 12259 h 363273"/>
              <a:gd name="connsiteX8" fmla="*/ 374297 w 374297"/>
              <a:gd name="connsiteY8" fmla="*/ 174184 h 363273"/>
              <a:gd name="connsiteX0" fmla="*/ 321204 w 368829"/>
              <a:gd name="connsiteY0" fmla="*/ 208492 h 287150"/>
              <a:gd name="connsiteX1" fmla="*/ 191031 w 368829"/>
              <a:gd name="connsiteY1" fmla="*/ 136721 h 287150"/>
              <a:gd name="connsiteX2" fmla="*/ 61914 w 368829"/>
              <a:gd name="connsiteY2" fmla="*/ 209550 h 287150"/>
              <a:gd name="connsiteX3" fmla="*/ 35454 w 368829"/>
              <a:gd name="connsiteY3" fmla="*/ 257340 h 287150"/>
              <a:gd name="connsiteX4" fmla="*/ 19579 w 368829"/>
              <a:gd name="connsiteY4" fmla="*/ 30692 h 287150"/>
              <a:gd name="connsiteX5" fmla="*/ 152929 w 368829"/>
              <a:gd name="connsiteY5" fmla="*/ 78317 h 287150"/>
              <a:gd name="connsiteX6" fmla="*/ 95779 w 368829"/>
              <a:gd name="connsiteY6" fmla="*/ 151342 h 287150"/>
              <a:gd name="connsiteX7" fmla="*/ 133879 w 368829"/>
              <a:gd name="connsiteY7" fmla="*/ 2117 h 287150"/>
              <a:gd name="connsiteX8" fmla="*/ 368829 w 368829"/>
              <a:gd name="connsiteY8" fmla="*/ 164042 h 287150"/>
              <a:gd name="connsiteX0" fmla="*/ 443727 w 491352"/>
              <a:gd name="connsiteY0" fmla="*/ 220871 h 386900"/>
              <a:gd name="connsiteX1" fmla="*/ 313554 w 491352"/>
              <a:gd name="connsiteY1" fmla="*/ 149100 h 386900"/>
              <a:gd name="connsiteX2" fmla="*/ 184437 w 491352"/>
              <a:gd name="connsiteY2" fmla="*/ 221929 h 386900"/>
              <a:gd name="connsiteX3" fmla="*/ 157977 w 491352"/>
              <a:gd name="connsiteY3" fmla="*/ 269719 h 386900"/>
              <a:gd name="connsiteX4" fmla="*/ 2646 w 491352"/>
              <a:gd name="connsiteY4" fmla="*/ 349125 h 386900"/>
              <a:gd name="connsiteX5" fmla="*/ 142102 w 491352"/>
              <a:gd name="connsiteY5" fmla="*/ 43071 h 386900"/>
              <a:gd name="connsiteX6" fmla="*/ 275452 w 491352"/>
              <a:gd name="connsiteY6" fmla="*/ 90696 h 386900"/>
              <a:gd name="connsiteX7" fmla="*/ 218302 w 491352"/>
              <a:gd name="connsiteY7" fmla="*/ 163721 h 386900"/>
              <a:gd name="connsiteX8" fmla="*/ 256402 w 491352"/>
              <a:gd name="connsiteY8" fmla="*/ 14496 h 386900"/>
              <a:gd name="connsiteX9" fmla="*/ 491352 w 491352"/>
              <a:gd name="connsiteY9" fmla="*/ 176421 h 386900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194667 w 501582"/>
              <a:gd name="connsiteY2" fmla="*/ 221929 h 388487"/>
              <a:gd name="connsiteX3" fmla="*/ 168207 w 501582"/>
              <a:gd name="connsiteY3" fmla="*/ 269719 h 388487"/>
              <a:gd name="connsiteX4" fmla="*/ 75074 w 501582"/>
              <a:gd name="connsiteY4" fmla="*/ 279244 h 388487"/>
              <a:gd name="connsiteX5" fmla="*/ 12876 w 501582"/>
              <a:gd name="connsiteY5" fmla="*/ 349125 h 388487"/>
              <a:gd name="connsiteX6" fmla="*/ 152332 w 501582"/>
              <a:gd name="connsiteY6" fmla="*/ 43071 h 388487"/>
              <a:gd name="connsiteX7" fmla="*/ 285682 w 501582"/>
              <a:gd name="connsiteY7" fmla="*/ 90696 h 388487"/>
              <a:gd name="connsiteX8" fmla="*/ 228532 w 501582"/>
              <a:gd name="connsiteY8" fmla="*/ 163721 h 388487"/>
              <a:gd name="connsiteX9" fmla="*/ 266632 w 501582"/>
              <a:gd name="connsiteY9" fmla="*/ 14496 h 388487"/>
              <a:gd name="connsiteX10" fmla="*/ 501582 w 501582"/>
              <a:gd name="connsiteY10" fmla="*/ 176421 h 388487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194667 w 501582"/>
              <a:gd name="connsiteY2" fmla="*/ 221929 h 388487"/>
              <a:gd name="connsiteX3" fmla="*/ 168207 w 501582"/>
              <a:gd name="connsiteY3" fmla="*/ 269719 h 388487"/>
              <a:gd name="connsiteX4" fmla="*/ 129050 w 501582"/>
              <a:gd name="connsiteY4" fmla="*/ 249975 h 388487"/>
              <a:gd name="connsiteX5" fmla="*/ 75074 w 501582"/>
              <a:gd name="connsiteY5" fmla="*/ 279244 h 388487"/>
              <a:gd name="connsiteX6" fmla="*/ 12876 w 501582"/>
              <a:gd name="connsiteY6" fmla="*/ 349125 h 388487"/>
              <a:gd name="connsiteX7" fmla="*/ 152332 w 501582"/>
              <a:gd name="connsiteY7" fmla="*/ 43071 h 388487"/>
              <a:gd name="connsiteX8" fmla="*/ 285682 w 501582"/>
              <a:gd name="connsiteY8" fmla="*/ 90696 h 388487"/>
              <a:gd name="connsiteX9" fmla="*/ 228532 w 501582"/>
              <a:gd name="connsiteY9" fmla="*/ 163721 h 388487"/>
              <a:gd name="connsiteX10" fmla="*/ 266632 w 501582"/>
              <a:gd name="connsiteY10" fmla="*/ 14496 h 388487"/>
              <a:gd name="connsiteX11" fmla="*/ 501582 w 501582"/>
              <a:gd name="connsiteY11" fmla="*/ 176421 h 388487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216892 w 501582"/>
              <a:gd name="connsiteY2" fmla="*/ 253679 h 388487"/>
              <a:gd name="connsiteX3" fmla="*/ 168207 w 501582"/>
              <a:gd name="connsiteY3" fmla="*/ 269719 h 388487"/>
              <a:gd name="connsiteX4" fmla="*/ 129050 w 501582"/>
              <a:gd name="connsiteY4" fmla="*/ 249975 h 388487"/>
              <a:gd name="connsiteX5" fmla="*/ 75074 w 501582"/>
              <a:gd name="connsiteY5" fmla="*/ 279244 h 388487"/>
              <a:gd name="connsiteX6" fmla="*/ 12876 w 501582"/>
              <a:gd name="connsiteY6" fmla="*/ 349125 h 388487"/>
              <a:gd name="connsiteX7" fmla="*/ 152332 w 501582"/>
              <a:gd name="connsiteY7" fmla="*/ 43071 h 388487"/>
              <a:gd name="connsiteX8" fmla="*/ 285682 w 501582"/>
              <a:gd name="connsiteY8" fmla="*/ 90696 h 388487"/>
              <a:gd name="connsiteX9" fmla="*/ 228532 w 501582"/>
              <a:gd name="connsiteY9" fmla="*/ 163721 h 388487"/>
              <a:gd name="connsiteX10" fmla="*/ 266632 w 501582"/>
              <a:gd name="connsiteY10" fmla="*/ 14496 h 388487"/>
              <a:gd name="connsiteX11" fmla="*/ 501582 w 501582"/>
              <a:gd name="connsiteY11" fmla="*/ 176421 h 388487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239646 w 501582"/>
              <a:gd name="connsiteY2" fmla="*/ 190422 h 388487"/>
              <a:gd name="connsiteX3" fmla="*/ 216892 w 501582"/>
              <a:gd name="connsiteY3" fmla="*/ 253679 h 388487"/>
              <a:gd name="connsiteX4" fmla="*/ 168207 w 501582"/>
              <a:gd name="connsiteY4" fmla="*/ 269719 h 388487"/>
              <a:gd name="connsiteX5" fmla="*/ 129050 w 501582"/>
              <a:gd name="connsiteY5" fmla="*/ 249975 h 388487"/>
              <a:gd name="connsiteX6" fmla="*/ 75074 w 501582"/>
              <a:gd name="connsiteY6" fmla="*/ 279244 h 388487"/>
              <a:gd name="connsiteX7" fmla="*/ 12876 w 501582"/>
              <a:gd name="connsiteY7" fmla="*/ 349125 h 388487"/>
              <a:gd name="connsiteX8" fmla="*/ 152332 w 501582"/>
              <a:gd name="connsiteY8" fmla="*/ 43071 h 388487"/>
              <a:gd name="connsiteX9" fmla="*/ 285682 w 501582"/>
              <a:gd name="connsiteY9" fmla="*/ 90696 h 388487"/>
              <a:gd name="connsiteX10" fmla="*/ 228532 w 501582"/>
              <a:gd name="connsiteY10" fmla="*/ 163721 h 388487"/>
              <a:gd name="connsiteX11" fmla="*/ 266632 w 501582"/>
              <a:gd name="connsiteY11" fmla="*/ 14496 h 388487"/>
              <a:gd name="connsiteX12" fmla="*/ 501582 w 501582"/>
              <a:gd name="connsiteY12" fmla="*/ 176421 h 38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01582" h="388487">
                <a:moveTo>
                  <a:pt x="453957" y="220871"/>
                </a:moveTo>
                <a:cubicBezTo>
                  <a:pt x="426838" y="205919"/>
                  <a:pt x="363295" y="143632"/>
                  <a:pt x="323784" y="149100"/>
                </a:cubicBezTo>
                <a:cubicBezTo>
                  <a:pt x="290799" y="146013"/>
                  <a:pt x="257461" y="172992"/>
                  <a:pt x="239646" y="190422"/>
                </a:cubicBezTo>
                <a:cubicBezTo>
                  <a:pt x="221831" y="207852"/>
                  <a:pt x="228798" y="240463"/>
                  <a:pt x="216892" y="253679"/>
                </a:cubicBezTo>
                <a:cubicBezTo>
                  <a:pt x="204986" y="266895"/>
                  <a:pt x="182847" y="270336"/>
                  <a:pt x="168207" y="269719"/>
                </a:cubicBezTo>
                <a:cubicBezTo>
                  <a:pt x="153567" y="269102"/>
                  <a:pt x="144572" y="248388"/>
                  <a:pt x="129050" y="249975"/>
                </a:cubicBezTo>
                <a:cubicBezTo>
                  <a:pt x="113528" y="251562"/>
                  <a:pt x="94436" y="262719"/>
                  <a:pt x="75074" y="279244"/>
                </a:cubicBezTo>
                <a:cubicBezTo>
                  <a:pt x="55712" y="295769"/>
                  <a:pt x="0" y="388487"/>
                  <a:pt x="12876" y="349125"/>
                </a:cubicBezTo>
                <a:cubicBezTo>
                  <a:pt x="25752" y="309763"/>
                  <a:pt x="106864" y="86142"/>
                  <a:pt x="152332" y="43071"/>
                </a:cubicBezTo>
                <a:cubicBezTo>
                  <a:pt x="197800" y="0"/>
                  <a:pt x="272982" y="70588"/>
                  <a:pt x="285682" y="90696"/>
                </a:cubicBezTo>
                <a:cubicBezTo>
                  <a:pt x="298382" y="110804"/>
                  <a:pt x="231707" y="176421"/>
                  <a:pt x="228532" y="163721"/>
                </a:cubicBezTo>
                <a:cubicBezTo>
                  <a:pt x="225357" y="151021"/>
                  <a:pt x="221124" y="12379"/>
                  <a:pt x="266632" y="14496"/>
                </a:cubicBezTo>
                <a:cubicBezTo>
                  <a:pt x="312140" y="16613"/>
                  <a:pt x="462424" y="148375"/>
                  <a:pt x="501582" y="176421"/>
                </a:cubicBezTo>
              </a:path>
            </a:pathLst>
          </a:custGeom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47"/>
          <p:cNvGrpSpPr/>
          <p:nvPr/>
        </p:nvGrpSpPr>
        <p:grpSpPr>
          <a:xfrm>
            <a:off x="4148163" y="4094470"/>
            <a:ext cx="1102783" cy="1520715"/>
            <a:chOff x="2286000" y="4132792"/>
            <a:chExt cx="1102783" cy="1520715"/>
          </a:xfrm>
        </p:grpSpPr>
        <p:sp>
          <p:nvSpPr>
            <p:cNvPr id="93" name="Oval 92"/>
            <p:cNvSpPr/>
            <p:nvPr/>
          </p:nvSpPr>
          <p:spPr>
            <a:xfrm flipV="1">
              <a:off x="2512483" y="5607788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 rot="786232" flipV="1">
              <a:off x="2550583" y="5516433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1832567" flipV="1">
              <a:off x="2626783" y="5446832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 rot="2487808" flipV="1">
              <a:off x="2711442" y="5384132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1140297" flipV="1">
              <a:off x="2784319" y="5308926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 rot="542647" flipV="1">
              <a:off x="2815110" y="5219268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 rot="20944135" flipV="1">
              <a:off x="2815022" y="5112782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 rot="19636873" flipV="1">
              <a:off x="2772262" y="501819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 rot="19243693" flipV="1">
              <a:off x="2685124" y="4942183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 rot="18806062" flipV="1">
              <a:off x="2589941" y="4875216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19384126" flipV="1">
              <a:off x="2506067" y="4823832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 rot="20266123" flipV="1">
              <a:off x="2440427" y="4746133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20925008" flipV="1">
              <a:off x="2398183" y="4663181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 flipV="1">
              <a:off x="2378194" y="4573742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 rot="1041035" flipV="1">
              <a:off x="2397244" y="4483868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 rot="2233325" flipV="1">
              <a:off x="2467093" y="4407356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3232589" flipV="1">
              <a:off x="2548530" y="4341802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3796626" flipV="1">
              <a:off x="2653984" y="4315591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4462437" flipV="1">
              <a:off x="2737926" y="4292679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5060108" flipV="1">
              <a:off x="2824760" y="428021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5400000" flipV="1">
              <a:off x="2914812" y="4279744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 rot="5924263" flipV="1">
              <a:off x="2992543" y="4281912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5856740" flipV="1">
              <a:off x="3077333" y="429028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 rot="5856740" flipV="1">
              <a:off x="3152932" y="4300962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 rot="5856740" flipV="1">
              <a:off x="3228530" y="433763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2744258" y="5568421"/>
              <a:ext cx="104246" cy="63500"/>
            </a:xfrm>
            <a:custGeom>
              <a:avLst/>
              <a:gdLst>
                <a:gd name="connsiteX0" fmla="*/ 34925 w 104246"/>
                <a:gd name="connsiteY0" fmla="*/ 0 h 63500"/>
                <a:gd name="connsiteX1" fmla="*/ 98425 w 104246"/>
                <a:gd name="connsiteY1" fmla="*/ 50800 h 63500"/>
                <a:gd name="connsiteX2" fmla="*/ 0 w 104246"/>
                <a:gd name="connsiteY2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246" h="63500">
                  <a:moveTo>
                    <a:pt x="34925" y="0"/>
                  </a:moveTo>
                  <a:cubicBezTo>
                    <a:pt x="69585" y="20108"/>
                    <a:pt x="104246" y="40217"/>
                    <a:pt x="98425" y="50800"/>
                  </a:cubicBezTo>
                  <a:cubicBezTo>
                    <a:pt x="92604" y="61383"/>
                    <a:pt x="46302" y="62441"/>
                    <a:pt x="0" y="6350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2546879" y="5409671"/>
              <a:ext cx="92604" cy="98425"/>
            </a:xfrm>
            <a:custGeom>
              <a:avLst/>
              <a:gdLst>
                <a:gd name="connsiteX0" fmla="*/ 13229 w 92604"/>
                <a:gd name="connsiteY0" fmla="*/ 98425 h 98425"/>
                <a:gd name="connsiteX1" fmla="*/ 13229 w 92604"/>
                <a:gd name="connsiteY1" fmla="*/ 31750 h 98425"/>
                <a:gd name="connsiteX2" fmla="*/ 92604 w 92604"/>
                <a:gd name="connsiteY2" fmla="*/ 0 h 98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604" h="98425">
                  <a:moveTo>
                    <a:pt x="13229" y="98425"/>
                  </a:moveTo>
                  <a:cubicBezTo>
                    <a:pt x="6614" y="73289"/>
                    <a:pt x="0" y="48154"/>
                    <a:pt x="13229" y="31750"/>
                  </a:cubicBezTo>
                  <a:cubicBezTo>
                    <a:pt x="26458" y="15346"/>
                    <a:pt x="92604" y="0"/>
                    <a:pt x="92604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2829983" y="5482696"/>
              <a:ext cx="91017" cy="82021"/>
            </a:xfrm>
            <a:custGeom>
              <a:avLst/>
              <a:gdLst>
                <a:gd name="connsiteX0" fmla="*/ 0 w 91017"/>
                <a:gd name="connsiteY0" fmla="*/ 50800 h 82021"/>
                <a:gd name="connsiteX1" fmla="*/ 47625 w 91017"/>
                <a:gd name="connsiteY1" fmla="*/ 79375 h 82021"/>
                <a:gd name="connsiteX2" fmla="*/ 85725 w 91017"/>
                <a:gd name="connsiteY2" fmla="*/ 66675 h 82021"/>
                <a:gd name="connsiteX3" fmla="*/ 79375 w 91017"/>
                <a:gd name="connsiteY3" fmla="*/ 0 h 82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17" h="82021">
                  <a:moveTo>
                    <a:pt x="0" y="50800"/>
                  </a:moveTo>
                  <a:cubicBezTo>
                    <a:pt x="16669" y="63764"/>
                    <a:pt x="33338" y="76729"/>
                    <a:pt x="47625" y="79375"/>
                  </a:cubicBezTo>
                  <a:cubicBezTo>
                    <a:pt x="61912" y="82021"/>
                    <a:pt x="80433" y="79904"/>
                    <a:pt x="85725" y="66675"/>
                  </a:cubicBezTo>
                  <a:cubicBezTo>
                    <a:pt x="91017" y="53446"/>
                    <a:pt x="79375" y="0"/>
                    <a:pt x="793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2998258" y="5257271"/>
              <a:ext cx="100013" cy="107950"/>
            </a:xfrm>
            <a:custGeom>
              <a:avLst/>
              <a:gdLst>
                <a:gd name="connsiteX0" fmla="*/ 0 w 100013"/>
                <a:gd name="connsiteY0" fmla="*/ 107950 h 107950"/>
                <a:gd name="connsiteX1" fmla="*/ 92075 w 100013"/>
                <a:gd name="connsiteY1" fmla="*/ 98425 h 107950"/>
                <a:gd name="connsiteX2" fmla="*/ 47625 w 100013"/>
                <a:gd name="connsiteY2" fmla="*/ 0 h 10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13" h="107950">
                  <a:moveTo>
                    <a:pt x="0" y="107950"/>
                  </a:moveTo>
                  <a:lnTo>
                    <a:pt x="92075" y="98425"/>
                  </a:lnTo>
                  <a:cubicBezTo>
                    <a:pt x="100013" y="80433"/>
                    <a:pt x="73819" y="40216"/>
                    <a:pt x="4762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2772833" y="5158846"/>
              <a:ext cx="41275" cy="66675"/>
            </a:xfrm>
            <a:custGeom>
              <a:avLst/>
              <a:gdLst>
                <a:gd name="connsiteX0" fmla="*/ 41275 w 41275"/>
                <a:gd name="connsiteY0" fmla="*/ 66675 h 66675"/>
                <a:gd name="connsiteX1" fmla="*/ 0 w 41275"/>
                <a:gd name="connsiteY1" fmla="*/ 38100 h 66675"/>
                <a:gd name="connsiteX2" fmla="*/ 41275 w 41275"/>
                <a:gd name="connsiteY2" fmla="*/ 0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275" h="66675">
                  <a:moveTo>
                    <a:pt x="41275" y="66675"/>
                  </a:moveTo>
                  <a:cubicBezTo>
                    <a:pt x="20637" y="57943"/>
                    <a:pt x="0" y="49212"/>
                    <a:pt x="0" y="38100"/>
                  </a:cubicBezTo>
                  <a:cubicBezTo>
                    <a:pt x="0" y="26988"/>
                    <a:pt x="41275" y="0"/>
                    <a:pt x="41275" y="0"/>
                  </a:cubicBezTo>
                </a:path>
              </a:pathLst>
            </a:custGeom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2985558" y="4984221"/>
              <a:ext cx="89958" cy="120650"/>
            </a:xfrm>
            <a:custGeom>
              <a:avLst/>
              <a:gdLst>
                <a:gd name="connsiteX0" fmla="*/ 44450 w 89958"/>
                <a:gd name="connsiteY0" fmla="*/ 120650 h 120650"/>
                <a:gd name="connsiteX1" fmla="*/ 82550 w 89958"/>
                <a:gd name="connsiteY1" fmla="*/ 57150 h 120650"/>
                <a:gd name="connsiteX2" fmla="*/ 0 w 89958"/>
                <a:gd name="connsiteY2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58" h="120650">
                  <a:moveTo>
                    <a:pt x="44450" y="120650"/>
                  </a:moveTo>
                  <a:cubicBezTo>
                    <a:pt x="67204" y="98954"/>
                    <a:pt x="89958" y="77258"/>
                    <a:pt x="82550" y="57150"/>
                  </a:cubicBezTo>
                  <a:cubicBezTo>
                    <a:pt x="75142" y="37042"/>
                    <a:pt x="37571" y="18521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2708275" y="5038196"/>
              <a:ext cx="83608" cy="69850"/>
            </a:xfrm>
            <a:custGeom>
              <a:avLst/>
              <a:gdLst>
                <a:gd name="connsiteX0" fmla="*/ 83608 w 83608"/>
                <a:gd name="connsiteY0" fmla="*/ 69850 h 69850"/>
                <a:gd name="connsiteX1" fmla="*/ 13758 w 83608"/>
                <a:gd name="connsiteY1" fmla="*/ 50800 h 69850"/>
                <a:gd name="connsiteX2" fmla="*/ 1058 w 83608"/>
                <a:gd name="connsiteY2" fmla="*/ 0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608" h="69850">
                  <a:moveTo>
                    <a:pt x="83608" y="69850"/>
                  </a:moveTo>
                  <a:cubicBezTo>
                    <a:pt x="55562" y="66146"/>
                    <a:pt x="27516" y="62442"/>
                    <a:pt x="13758" y="50800"/>
                  </a:cubicBezTo>
                  <a:cubicBezTo>
                    <a:pt x="0" y="39158"/>
                    <a:pt x="1058" y="0"/>
                    <a:pt x="1058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2788708" y="4812771"/>
              <a:ext cx="108479" cy="79375"/>
            </a:xfrm>
            <a:custGeom>
              <a:avLst/>
              <a:gdLst>
                <a:gd name="connsiteX0" fmla="*/ 98425 w 108479"/>
                <a:gd name="connsiteY0" fmla="*/ 79375 h 79375"/>
                <a:gd name="connsiteX1" fmla="*/ 92075 w 108479"/>
                <a:gd name="connsiteY1" fmla="*/ 22225 h 79375"/>
                <a:gd name="connsiteX2" fmla="*/ 0 w 108479"/>
                <a:gd name="connsiteY2" fmla="*/ 0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479" h="79375">
                  <a:moveTo>
                    <a:pt x="98425" y="79375"/>
                  </a:moveTo>
                  <a:cubicBezTo>
                    <a:pt x="103452" y="57414"/>
                    <a:pt x="108479" y="35454"/>
                    <a:pt x="92075" y="22225"/>
                  </a:cubicBezTo>
                  <a:cubicBezTo>
                    <a:pt x="75671" y="8996"/>
                    <a:pt x="0" y="0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2523066" y="4917546"/>
              <a:ext cx="100542" cy="64558"/>
            </a:xfrm>
            <a:custGeom>
              <a:avLst/>
              <a:gdLst>
                <a:gd name="connsiteX0" fmla="*/ 100542 w 100542"/>
                <a:gd name="connsiteY0" fmla="*/ 63500 h 64558"/>
                <a:gd name="connsiteX1" fmla="*/ 14817 w 100542"/>
                <a:gd name="connsiteY1" fmla="*/ 53975 h 64558"/>
                <a:gd name="connsiteX2" fmla="*/ 11642 w 100542"/>
                <a:gd name="connsiteY2" fmla="*/ 0 h 64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542" h="64558">
                  <a:moveTo>
                    <a:pt x="100542" y="63500"/>
                  </a:moveTo>
                  <a:cubicBezTo>
                    <a:pt x="65088" y="64029"/>
                    <a:pt x="29634" y="64558"/>
                    <a:pt x="14817" y="53975"/>
                  </a:cubicBezTo>
                  <a:cubicBezTo>
                    <a:pt x="0" y="43392"/>
                    <a:pt x="5821" y="21696"/>
                    <a:pt x="11642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2655358" y="4706409"/>
              <a:ext cx="72496" cy="65087"/>
            </a:xfrm>
            <a:custGeom>
              <a:avLst/>
              <a:gdLst>
                <a:gd name="connsiteX0" fmla="*/ 53975 w 72496"/>
                <a:gd name="connsiteY0" fmla="*/ 65087 h 65087"/>
                <a:gd name="connsiteX1" fmla="*/ 63500 w 72496"/>
                <a:gd name="connsiteY1" fmla="*/ 7937 h 65087"/>
                <a:gd name="connsiteX2" fmla="*/ 0 w 72496"/>
                <a:gd name="connsiteY2" fmla="*/ 17462 h 65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496" h="65087">
                  <a:moveTo>
                    <a:pt x="53975" y="65087"/>
                  </a:moveTo>
                  <a:cubicBezTo>
                    <a:pt x="63235" y="40481"/>
                    <a:pt x="72496" y="15875"/>
                    <a:pt x="63500" y="7937"/>
                  </a:cubicBezTo>
                  <a:cubicBezTo>
                    <a:pt x="54504" y="0"/>
                    <a:pt x="0" y="17462"/>
                    <a:pt x="0" y="17462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2359554" y="4707996"/>
              <a:ext cx="89429" cy="98954"/>
            </a:xfrm>
            <a:custGeom>
              <a:avLst/>
              <a:gdLst>
                <a:gd name="connsiteX0" fmla="*/ 89429 w 89429"/>
                <a:gd name="connsiteY0" fmla="*/ 98425 h 98954"/>
                <a:gd name="connsiteX1" fmla="*/ 6879 w 89429"/>
                <a:gd name="connsiteY1" fmla="*/ 82550 h 98954"/>
                <a:gd name="connsiteX2" fmla="*/ 48154 w 89429"/>
                <a:gd name="connsiteY2" fmla="*/ 0 h 9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429" h="98954">
                  <a:moveTo>
                    <a:pt x="89429" y="98425"/>
                  </a:moveTo>
                  <a:cubicBezTo>
                    <a:pt x="51593" y="98689"/>
                    <a:pt x="13758" y="98954"/>
                    <a:pt x="6879" y="82550"/>
                  </a:cubicBezTo>
                  <a:cubicBezTo>
                    <a:pt x="0" y="66146"/>
                    <a:pt x="24077" y="33073"/>
                    <a:pt x="48154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2607733" y="4596871"/>
              <a:ext cx="56092" cy="63500"/>
            </a:xfrm>
            <a:custGeom>
              <a:avLst/>
              <a:gdLst>
                <a:gd name="connsiteX0" fmla="*/ 12700 w 56092"/>
                <a:gd name="connsiteY0" fmla="*/ 63500 h 63500"/>
                <a:gd name="connsiteX1" fmla="*/ 53975 w 56092"/>
                <a:gd name="connsiteY1" fmla="*/ 34925 h 63500"/>
                <a:gd name="connsiteX2" fmla="*/ 0 w 56092"/>
                <a:gd name="connsiteY2" fmla="*/ 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092" h="63500">
                  <a:moveTo>
                    <a:pt x="12700" y="63500"/>
                  </a:moveTo>
                  <a:cubicBezTo>
                    <a:pt x="34396" y="54504"/>
                    <a:pt x="56092" y="45508"/>
                    <a:pt x="53975" y="34925"/>
                  </a:cubicBezTo>
                  <a:cubicBezTo>
                    <a:pt x="51858" y="24342"/>
                    <a:pt x="0" y="0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2286000" y="4469871"/>
              <a:ext cx="118533" cy="120650"/>
            </a:xfrm>
            <a:custGeom>
              <a:avLst/>
              <a:gdLst>
                <a:gd name="connsiteX0" fmla="*/ 93133 w 118533"/>
                <a:gd name="connsiteY0" fmla="*/ 120650 h 120650"/>
                <a:gd name="connsiteX1" fmla="*/ 4233 w 118533"/>
                <a:gd name="connsiteY1" fmla="*/ 66675 h 120650"/>
                <a:gd name="connsiteX2" fmla="*/ 118533 w 118533"/>
                <a:gd name="connsiteY2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533" h="120650">
                  <a:moveTo>
                    <a:pt x="93133" y="120650"/>
                  </a:moveTo>
                  <a:cubicBezTo>
                    <a:pt x="46566" y="103716"/>
                    <a:pt x="0" y="86783"/>
                    <a:pt x="4233" y="66675"/>
                  </a:cubicBezTo>
                  <a:cubicBezTo>
                    <a:pt x="8466" y="46567"/>
                    <a:pt x="118533" y="0"/>
                    <a:pt x="118533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2620433" y="4504796"/>
              <a:ext cx="62971" cy="65617"/>
            </a:xfrm>
            <a:custGeom>
              <a:avLst/>
              <a:gdLst>
                <a:gd name="connsiteX0" fmla="*/ 0 w 62971"/>
                <a:gd name="connsiteY0" fmla="*/ 31750 h 65617"/>
                <a:gd name="connsiteX1" fmla="*/ 53975 w 62971"/>
                <a:gd name="connsiteY1" fmla="*/ 60325 h 65617"/>
                <a:gd name="connsiteX2" fmla="*/ 53975 w 62971"/>
                <a:gd name="connsiteY2" fmla="*/ 0 h 65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971" h="65617">
                  <a:moveTo>
                    <a:pt x="0" y="31750"/>
                  </a:moveTo>
                  <a:cubicBezTo>
                    <a:pt x="22489" y="48683"/>
                    <a:pt x="44979" y="65617"/>
                    <a:pt x="53975" y="60325"/>
                  </a:cubicBezTo>
                  <a:cubicBezTo>
                    <a:pt x="62971" y="55033"/>
                    <a:pt x="53975" y="0"/>
                    <a:pt x="539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2479146" y="4259263"/>
              <a:ext cx="115887" cy="96308"/>
            </a:xfrm>
            <a:custGeom>
              <a:avLst/>
              <a:gdLst>
                <a:gd name="connsiteX0" fmla="*/ 11112 w 115887"/>
                <a:gd name="connsiteY0" fmla="*/ 96308 h 96308"/>
                <a:gd name="connsiteX1" fmla="*/ 17462 w 115887"/>
                <a:gd name="connsiteY1" fmla="*/ 13758 h 96308"/>
                <a:gd name="connsiteX2" fmla="*/ 115887 w 115887"/>
                <a:gd name="connsiteY2" fmla="*/ 13758 h 96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887" h="96308">
                  <a:moveTo>
                    <a:pt x="11112" y="96308"/>
                  </a:moveTo>
                  <a:cubicBezTo>
                    <a:pt x="5556" y="61912"/>
                    <a:pt x="0" y="27516"/>
                    <a:pt x="17462" y="13758"/>
                  </a:cubicBezTo>
                  <a:cubicBezTo>
                    <a:pt x="34924" y="0"/>
                    <a:pt x="115887" y="13758"/>
                    <a:pt x="115887" y="13758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2731558" y="4438121"/>
              <a:ext cx="79375" cy="63500"/>
            </a:xfrm>
            <a:custGeom>
              <a:avLst/>
              <a:gdLst>
                <a:gd name="connsiteX0" fmla="*/ 0 w 79375"/>
                <a:gd name="connsiteY0" fmla="*/ 19050 h 63500"/>
                <a:gd name="connsiteX1" fmla="*/ 60325 w 79375"/>
                <a:gd name="connsiteY1" fmla="*/ 60325 h 63500"/>
                <a:gd name="connsiteX2" fmla="*/ 79375 w 79375"/>
                <a:gd name="connsiteY2" fmla="*/ 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75" h="63500">
                  <a:moveTo>
                    <a:pt x="0" y="19050"/>
                  </a:moveTo>
                  <a:cubicBezTo>
                    <a:pt x="23548" y="41275"/>
                    <a:pt x="47096" y="63500"/>
                    <a:pt x="60325" y="60325"/>
                  </a:cubicBezTo>
                  <a:cubicBezTo>
                    <a:pt x="73554" y="57150"/>
                    <a:pt x="79375" y="0"/>
                    <a:pt x="793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2722033" y="4147079"/>
              <a:ext cx="92075" cy="87842"/>
            </a:xfrm>
            <a:custGeom>
              <a:avLst/>
              <a:gdLst>
                <a:gd name="connsiteX0" fmla="*/ 0 w 92075"/>
                <a:gd name="connsiteY0" fmla="*/ 87842 h 87842"/>
                <a:gd name="connsiteX1" fmla="*/ 25400 w 92075"/>
                <a:gd name="connsiteY1" fmla="*/ 5292 h 87842"/>
                <a:gd name="connsiteX2" fmla="*/ 92075 w 92075"/>
                <a:gd name="connsiteY2" fmla="*/ 56092 h 8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075" h="87842">
                  <a:moveTo>
                    <a:pt x="0" y="87842"/>
                  </a:moveTo>
                  <a:cubicBezTo>
                    <a:pt x="5027" y="49213"/>
                    <a:pt x="10054" y="10584"/>
                    <a:pt x="25400" y="5292"/>
                  </a:cubicBezTo>
                  <a:cubicBezTo>
                    <a:pt x="40746" y="0"/>
                    <a:pt x="66410" y="28046"/>
                    <a:pt x="92075" y="56092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2880783" y="4419071"/>
              <a:ext cx="66675" cy="52387"/>
            </a:xfrm>
            <a:custGeom>
              <a:avLst/>
              <a:gdLst>
                <a:gd name="connsiteX0" fmla="*/ 0 w 66675"/>
                <a:gd name="connsiteY0" fmla="*/ 9525 h 52387"/>
                <a:gd name="connsiteX1" fmla="*/ 41275 w 66675"/>
                <a:gd name="connsiteY1" fmla="*/ 50800 h 52387"/>
                <a:gd name="connsiteX2" fmla="*/ 66675 w 66675"/>
                <a:gd name="connsiteY2" fmla="*/ 0 h 5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75" h="52387">
                  <a:moveTo>
                    <a:pt x="0" y="9525"/>
                  </a:moveTo>
                  <a:cubicBezTo>
                    <a:pt x="15081" y="30956"/>
                    <a:pt x="30163" y="52387"/>
                    <a:pt x="41275" y="50800"/>
                  </a:cubicBezTo>
                  <a:cubicBezTo>
                    <a:pt x="52387" y="49213"/>
                    <a:pt x="66675" y="0"/>
                    <a:pt x="666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2928408" y="4132792"/>
              <a:ext cx="98425" cy="54504"/>
            </a:xfrm>
            <a:custGeom>
              <a:avLst/>
              <a:gdLst>
                <a:gd name="connsiteX0" fmla="*/ 0 w 98425"/>
                <a:gd name="connsiteY0" fmla="*/ 51329 h 54504"/>
                <a:gd name="connsiteX1" fmla="*/ 60325 w 98425"/>
                <a:gd name="connsiteY1" fmla="*/ 529 h 54504"/>
                <a:gd name="connsiteX2" fmla="*/ 98425 w 98425"/>
                <a:gd name="connsiteY2" fmla="*/ 54504 h 54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54504">
                  <a:moveTo>
                    <a:pt x="0" y="51329"/>
                  </a:moveTo>
                  <a:cubicBezTo>
                    <a:pt x="21960" y="25664"/>
                    <a:pt x="43921" y="0"/>
                    <a:pt x="60325" y="529"/>
                  </a:cubicBezTo>
                  <a:cubicBezTo>
                    <a:pt x="76729" y="1058"/>
                    <a:pt x="87577" y="27781"/>
                    <a:pt x="98425" y="54504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3026833" y="4409546"/>
              <a:ext cx="53975" cy="49212"/>
            </a:xfrm>
            <a:custGeom>
              <a:avLst/>
              <a:gdLst>
                <a:gd name="connsiteX0" fmla="*/ 0 w 53975"/>
                <a:gd name="connsiteY0" fmla="*/ 0 h 49212"/>
                <a:gd name="connsiteX1" fmla="*/ 15875 w 53975"/>
                <a:gd name="connsiteY1" fmla="*/ 47625 h 49212"/>
                <a:gd name="connsiteX2" fmla="*/ 53975 w 53975"/>
                <a:gd name="connsiteY2" fmla="*/ 9525 h 4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975" h="49212">
                  <a:moveTo>
                    <a:pt x="0" y="0"/>
                  </a:moveTo>
                  <a:cubicBezTo>
                    <a:pt x="3439" y="23019"/>
                    <a:pt x="6879" y="46038"/>
                    <a:pt x="15875" y="47625"/>
                  </a:cubicBezTo>
                  <a:cubicBezTo>
                    <a:pt x="24871" y="49212"/>
                    <a:pt x="53975" y="9525"/>
                    <a:pt x="53975" y="9525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3128433" y="4136496"/>
              <a:ext cx="79375" cy="60325"/>
            </a:xfrm>
            <a:custGeom>
              <a:avLst/>
              <a:gdLst>
                <a:gd name="connsiteX0" fmla="*/ 0 w 79375"/>
                <a:gd name="connsiteY0" fmla="*/ 60325 h 60325"/>
                <a:gd name="connsiteX1" fmla="*/ 60325 w 79375"/>
                <a:gd name="connsiteY1" fmla="*/ 0 h 60325"/>
                <a:gd name="connsiteX2" fmla="*/ 79375 w 79375"/>
                <a:gd name="connsiteY2" fmla="*/ 60325 h 6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75" h="60325">
                  <a:moveTo>
                    <a:pt x="0" y="60325"/>
                  </a:moveTo>
                  <a:cubicBezTo>
                    <a:pt x="23548" y="30162"/>
                    <a:pt x="47096" y="0"/>
                    <a:pt x="60325" y="0"/>
                  </a:cubicBezTo>
                  <a:cubicBezTo>
                    <a:pt x="73554" y="0"/>
                    <a:pt x="79375" y="60325"/>
                    <a:pt x="79375" y="60325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176058" y="4425421"/>
              <a:ext cx="73025" cy="59267"/>
            </a:xfrm>
            <a:custGeom>
              <a:avLst/>
              <a:gdLst>
                <a:gd name="connsiteX0" fmla="*/ 0 w 73025"/>
                <a:gd name="connsiteY0" fmla="*/ 0 h 59267"/>
                <a:gd name="connsiteX1" fmla="*/ 28575 w 73025"/>
                <a:gd name="connsiteY1" fmla="*/ 57150 h 59267"/>
                <a:gd name="connsiteX2" fmla="*/ 73025 w 73025"/>
                <a:gd name="connsiteY2" fmla="*/ 12700 h 59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" h="59267">
                  <a:moveTo>
                    <a:pt x="0" y="0"/>
                  </a:moveTo>
                  <a:cubicBezTo>
                    <a:pt x="8202" y="27516"/>
                    <a:pt x="16404" y="55033"/>
                    <a:pt x="28575" y="57150"/>
                  </a:cubicBezTo>
                  <a:cubicBezTo>
                    <a:pt x="40746" y="59267"/>
                    <a:pt x="56885" y="35983"/>
                    <a:pt x="73025" y="1270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3290358" y="4161367"/>
              <a:ext cx="73025" cy="89429"/>
            </a:xfrm>
            <a:custGeom>
              <a:avLst/>
              <a:gdLst>
                <a:gd name="connsiteX0" fmla="*/ 0 w 73025"/>
                <a:gd name="connsiteY0" fmla="*/ 48154 h 89429"/>
                <a:gd name="connsiteX1" fmla="*/ 47625 w 73025"/>
                <a:gd name="connsiteY1" fmla="*/ 6879 h 89429"/>
                <a:gd name="connsiteX2" fmla="*/ 73025 w 73025"/>
                <a:gd name="connsiteY2" fmla="*/ 89429 h 8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" h="89429">
                  <a:moveTo>
                    <a:pt x="0" y="48154"/>
                  </a:moveTo>
                  <a:cubicBezTo>
                    <a:pt x="17727" y="24077"/>
                    <a:pt x="35454" y="0"/>
                    <a:pt x="47625" y="6879"/>
                  </a:cubicBezTo>
                  <a:cubicBezTo>
                    <a:pt x="59796" y="13758"/>
                    <a:pt x="66410" y="51593"/>
                    <a:pt x="73025" y="89429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3321050" y="4473046"/>
              <a:ext cx="67733" cy="80962"/>
            </a:xfrm>
            <a:custGeom>
              <a:avLst/>
              <a:gdLst>
                <a:gd name="connsiteX0" fmla="*/ 4233 w 67733"/>
                <a:gd name="connsiteY0" fmla="*/ 0 h 80962"/>
                <a:gd name="connsiteX1" fmla="*/ 10583 w 67733"/>
                <a:gd name="connsiteY1" fmla="*/ 69850 h 80962"/>
                <a:gd name="connsiteX2" fmla="*/ 67733 w 67733"/>
                <a:gd name="connsiteY2" fmla="*/ 66675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33" h="80962">
                  <a:moveTo>
                    <a:pt x="4233" y="0"/>
                  </a:moveTo>
                  <a:cubicBezTo>
                    <a:pt x="2116" y="29369"/>
                    <a:pt x="0" y="58738"/>
                    <a:pt x="10583" y="69850"/>
                  </a:cubicBezTo>
                  <a:cubicBezTo>
                    <a:pt x="21166" y="80962"/>
                    <a:pt x="67733" y="66675"/>
                    <a:pt x="67733" y="66675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</p:grpSp>
      <p:sp>
        <p:nvSpPr>
          <p:cNvPr id="144" name="Freeform 143"/>
          <p:cNvSpPr/>
          <p:nvPr/>
        </p:nvSpPr>
        <p:spPr>
          <a:xfrm flipH="1">
            <a:off x="4196846" y="5791860"/>
            <a:ext cx="531989" cy="842433"/>
          </a:xfrm>
          <a:custGeom>
            <a:avLst/>
            <a:gdLst>
              <a:gd name="connsiteX0" fmla="*/ 304800 w 531989"/>
              <a:gd name="connsiteY0" fmla="*/ 11289 h 842433"/>
              <a:gd name="connsiteX1" fmla="*/ 169333 w 531989"/>
              <a:gd name="connsiteY1" fmla="*/ 36689 h 842433"/>
              <a:gd name="connsiteX2" fmla="*/ 67733 w 531989"/>
              <a:gd name="connsiteY2" fmla="*/ 231422 h 842433"/>
              <a:gd name="connsiteX3" fmla="*/ 16933 w 531989"/>
              <a:gd name="connsiteY3" fmla="*/ 536222 h 842433"/>
              <a:gd name="connsiteX4" fmla="*/ 169333 w 531989"/>
              <a:gd name="connsiteY4" fmla="*/ 798689 h 842433"/>
              <a:gd name="connsiteX5" fmla="*/ 465667 w 531989"/>
              <a:gd name="connsiteY5" fmla="*/ 798689 h 842433"/>
              <a:gd name="connsiteX6" fmla="*/ 516467 w 531989"/>
              <a:gd name="connsiteY6" fmla="*/ 544689 h 842433"/>
              <a:gd name="connsiteX7" fmla="*/ 372533 w 531989"/>
              <a:gd name="connsiteY7" fmla="*/ 383822 h 842433"/>
              <a:gd name="connsiteX8" fmla="*/ 262467 w 531989"/>
              <a:gd name="connsiteY8" fmla="*/ 341489 h 842433"/>
              <a:gd name="connsiteX9" fmla="*/ 287867 w 531989"/>
              <a:gd name="connsiteY9" fmla="*/ 231422 h 842433"/>
              <a:gd name="connsiteX10" fmla="*/ 423333 w 531989"/>
              <a:gd name="connsiteY10" fmla="*/ 231422 h 842433"/>
              <a:gd name="connsiteX11" fmla="*/ 482600 w 531989"/>
              <a:gd name="connsiteY11" fmla="*/ 95956 h 842433"/>
              <a:gd name="connsiteX12" fmla="*/ 304800 w 531989"/>
              <a:gd name="connsiteY12" fmla="*/ 11289 h 842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31989" h="842433">
                <a:moveTo>
                  <a:pt x="304800" y="11289"/>
                </a:moveTo>
                <a:cubicBezTo>
                  <a:pt x="252589" y="1411"/>
                  <a:pt x="208844" y="0"/>
                  <a:pt x="169333" y="36689"/>
                </a:cubicBezTo>
                <a:cubicBezTo>
                  <a:pt x="129822" y="73378"/>
                  <a:pt x="93133" y="148167"/>
                  <a:pt x="67733" y="231422"/>
                </a:cubicBezTo>
                <a:cubicBezTo>
                  <a:pt x="42333" y="314677"/>
                  <a:pt x="0" y="441677"/>
                  <a:pt x="16933" y="536222"/>
                </a:cubicBezTo>
                <a:cubicBezTo>
                  <a:pt x="33866" y="630767"/>
                  <a:pt x="94544" y="754945"/>
                  <a:pt x="169333" y="798689"/>
                </a:cubicBezTo>
                <a:cubicBezTo>
                  <a:pt x="244122" y="842433"/>
                  <a:pt x="407811" y="841022"/>
                  <a:pt x="465667" y="798689"/>
                </a:cubicBezTo>
                <a:cubicBezTo>
                  <a:pt x="523523" y="756356"/>
                  <a:pt x="531989" y="613833"/>
                  <a:pt x="516467" y="544689"/>
                </a:cubicBezTo>
                <a:cubicBezTo>
                  <a:pt x="500945" y="475545"/>
                  <a:pt x="414866" y="417689"/>
                  <a:pt x="372533" y="383822"/>
                </a:cubicBezTo>
                <a:cubicBezTo>
                  <a:pt x="330200" y="349955"/>
                  <a:pt x="276578" y="366889"/>
                  <a:pt x="262467" y="341489"/>
                </a:cubicBezTo>
                <a:cubicBezTo>
                  <a:pt x="248356" y="316089"/>
                  <a:pt x="261056" y="249766"/>
                  <a:pt x="287867" y="231422"/>
                </a:cubicBezTo>
                <a:cubicBezTo>
                  <a:pt x="314678" y="213078"/>
                  <a:pt x="390878" y="254000"/>
                  <a:pt x="423333" y="231422"/>
                </a:cubicBezTo>
                <a:cubicBezTo>
                  <a:pt x="455789" y="208844"/>
                  <a:pt x="503767" y="132645"/>
                  <a:pt x="482600" y="95956"/>
                </a:cubicBezTo>
                <a:cubicBezTo>
                  <a:pt x="461433" y="59267"/>
                  <a:pt x="357011" y="21167"/>
                  <a:pt x="304800" y="11289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3"/>
          <p:cNvGrpSpPr/>
          <p:nvPr/>
        </p:nvGrpSpPr>
        <p:grpSpPr>
          <a:xfrm rot="7282949" flipH="1">
            <a:off x="4147839" y="5294751"/>
            <a:ext cx="396532" cy="234240"/>
            <a:chOff x="628983" y="4464263"/>
            <a:chExt cx="934303" cy="551914"/>
          </a:xfrm>
        </p:grpSpPr>
        <p:sp>
          <p:nvSpPr>
            <p:cNvPr id="149" name="Hexagon 148"/>
            <p:cNvSpPr/>
            <p:nvPr/>
          </p:nvSpPr>
          <p:spPr>
            <a:xfrm rot="16200000">
              <a:off x="609600" y="4730760"/>
              <a:ext cx="304800" cy="266033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Hexagon 150"/>
            <p:cNvSpPr/>
            <p:nvPr/>
          </p:nvSpPr>
          <p:spPr>
            <a:xfrm rot="16200000">
              <a:off x="875635" y="4730760"/>
              <a:ext cx="304800" cy="266033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Hexagon 151"/>
            <p:cNvSpPr/>
            <p:nvPr/>
          </p:nvSpPr>
          <p:spPr>
            <a:xfrm rot="16200000">
              <a:off x="1008652" y="4492429"/>
              <a:ext cx="304800" cy="266033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gular Pentagon 152"/>
            <p:cNvSpPr/>
            <p:nvPr/>
          </p:nvSpPr>
          <p:spPr>
            <a:xfrm rot="988919">
              <a:off x="1281848" y="4464263"/>
              <a:ext cx="281438" cy="280950"/>
            </a:xfrm>
            <a:prstGeom prst="pent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0"/>
          <p:cNvGrpSpPr/>
          <p:nvPr/>
        </p:nvGrpSpPr>
        <p:grpSpPr>
          <a:xfrm>
            <a:off x="3662093" y="5218949"/>
            <a:ext cx="735071" cy="1787077"/>
            <a:chOff x="2167466" y="1521158"/>
            <a:chExt cx="735071" cy="1787077"/>
          </a:xfrm>
        </p:grpSpPr>
        <p:sp>
          <p:nvSpPr>
            <p:cNvPr id="172" name="Freeform 171"/>
            <p:cNvSpPr/>
            <p:nvPr/>
          </p:nvSpPr>
          <p:spPr>
            <a:xfrm>
              <a:off x="2469268" y="1533527"/>
              <a:ext cx="77611" cy="65616"/>
            </a:xfrm>
            <a:custGeom>
              <a:avLst/>
              <a:gdLst>
                <a:gd name="connsiteX0" fmla="*/ 18344 w 77611"/>
                <a:gd name="connsiteY0" fmla="*/ 65616 h 65616"/>
                <a:gd name="connsiteX1" fmla="*/ 9878 w 77611"/>
                <a:gd name="connsiteY1" fmla="*/ 6350 h 65616"/>
                <a:gd name="connsiteX2" fmla="*/ 77611 w 77611"/>
                <a:gd name="connsiteY2" fmla="*/ 27516 h 65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611" h="65616">
                  <a:moveTo>
                    <a:pt x="18344" y="65616"/>
                  </a:moveTo>
                  <a:cubicBezTo>
                    <a:pt x="9172" y="39158"/>
                    <a:pt x="0" y="12700"/>
                    <a:pt x="9878" y="6350"/>
                  </a:cubicBezTo>
                  <a:cubicBezTo>
                    <a:pt x="19756" y="0"/>
                    <a:pt x="77611" y="27516"/>
                    <a:pt x="77611" y="27516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73" name="Freeform 172"/>
            <p:cNvSpPr/>
            <p:nvPr/>
          </p:nvSpPr>
          <p:spPr>
            <a:xfrm rot="19773727">
              <a:off x="2285117" y="2463800"/>
              <a:ext cx="531989" cy="842433"/>
            </a:xfrm>
            <a:custGeom>
              <a:avLst/>
              <a:gdLst>
                <a:gd name="connsiteX0" fmla="*/ 304800 w 531989"/>
                <a:gd name="connsiteY0" fmla="*/ 11289 h 842433"/>
                <a:gd name="connsiteX1" fmla="*/ 169333 w 531989"/>
                <a:gd name="connsiteY1" fmla="*/ 36689 h 842433"/>
                <a:gd name="connsiteX2" fmla="*/ 67733 w 531989"/>
                <a:gd name="connsiteY2" fmla="*/ 231422 h 842433"/>
                <a:gd name="connsiteX3" fmla="*/ 16933 w 531989"/>
                <a:gd name="connsiteY3" fmla="*/ 536222 h 842433"/>
                <a:gd name="connsiteX4" fmla="*/ 169333 w 531989"/>
                <a:gd name="connsiteY4" fmla="*/ 798689 h 842433"/>
                <a:gd name="connsiteX5" fmla="*/ 465667 w 531989"/>
                <a:gd name="connsiteY5" fmla="*/ 798689 h 842433"/>
                <a:gd name="connsiteX6" fmla="*/ 516467 w 531989"/>
                <a:gd name="connsiteY6" fmla="*/ 544689 h 842433"/>
                <a:gd name="connsiteX7" fmla="*/ 372533 w 531989"/>
                <a:gd name="connsiteY7" fmla="*/ 383822 h 842433"/>
                <a:gd name="connsiteX8" fmla="*/ 262467 w 531989"/>
                <a:gd name="connsiteY8" fmla="*/ 341489 h 842433"/>
                <a:gd name="connsiteX9" fmla="*/ 287867 w 531989"/>
                <a:gd name="connsiteY9" fmla="*/ 231422 h 842433"/>
                <a:gd name="connsiteX10" fmla="*/ 423333 w 531989"/>
                <a:gd name="connsiteY10" fmla="*/ 231422 h 842433"/>
                <a:gd name="connsiteX11" fmla="*/ 482600 w 531989"/>
                <a:gd name="connsiteY11" fmla="*/ 95956 h 842433"/>
                <a:gd name="connsiteX12" fmla="*/ 304800 w 531989"/>
                <a:gd name="connsiteY12" fmla="*/ 11289 h 842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1989" h="842433">
                  <a:moveTo>
                    <a:pt x="304800" y="11289"/>
                  </a:moveTo>
                  <a:cubicBezTo>
                    <a:pt x="252589" y="1411"/>
                    <a:pt x="208844" y="0"/>
                    <a:pt x="169333" y="36689"/>
                  </a:cubicBezTo>
                  <a:cubicBezTo>
                    <a:pt x="129822" y="73378"/>
                    <a:pt x="93133" y="148167"/>
                    <a:pt x="67733" y="231422"/>
                  </a:cubicBezTo>
                  <a:cubicBezTo>
                    <a:pt x="42333" y="314677"/>
                    <a:pt x="0" y="441677"/>
                    <a:pt x="16933" y="536222"/>
                  </a:cubicBezTo>
                  <a:cubicBezTo>
                    <a:pt x="33866" y="630767"/>
                    <a:pt x="94544" y="754945"/>
                    <a:pt x="169333" y="798689"/>
                  </a:cubicBezTo>
                  <a:cubicBezTo>
                    <a:pt x="244122" y="842433"/>
                    <a:pt x="407811" y="841022"/>
                    <a:pt x="465667" y="798689"/>
                  </a:cubicBezTo>
                  <a:cubicBezTo>
                    <a:pt x="523523" y="756356"/>
                    <a:pt x="531989" y="613833"/>
                    <a:pt x="516467" y="544689"/>
                  </a:cubicBezTo>
                  <a:cubicBezTo>
                    <a:pt x="500945" y="475545"/>
                    <a:pt x="414866" y="417689"/>
                    <a:pt x="372533" y="383822"/>
                  </a:cubicBezTo>
                  <a:cubicBezTo>
                    <a:pt x="330200" y="349955"/>
                    <a:pt x="276578" y="366889"/>
                    <a:pt x="262467" y="341489"/>
                  </a:cubicBezTo>
                  <a:cubicBezTo>
                    <a:pt x="248356" y="316089"/>
                    <a:pt x="261056" y="249766"/>
                    <a:pt x="287867" y="231422"/>
                  </a:cubicBezTo>
                  <a:cubicBezTo>
                    <a:pt x="314678" y="213078"/>
                    <a:pt x="390878" y="254000"/>
                    <a:pt x="423333" y="231422"/>
                  </a:cubicBezTo>
                  <a:cubicBezTo>
                    <a:pt x="455789" y="208844"/>
                    <a:pt x="503767" y="132645"/>
                    <a:pt x="482600" y="95956"/>
                  </a:cubicBezTo>
                  <a:cubicBezTo>
                    <a:pt x="461433" y="59267"/>
                    <a:pt x="357011" y="21167"/>
                    <a:pt x="304800" y="11289"/>
                  </a:cubicBez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 173"/>
            <p:cNvSpPr/>
            <p:nvPr/>
          </p:nvSpPr>
          <p:spPr>
            <a:xfrm rot="19773727">
              <a:off x="2813637" y="3198169"/>
              <a:ext cx="88900" cy="110066"/>
            </a:xfrm>
            <a:custGeom>
              <a:avLst/>
              <a:gdLst>
                <a:gd name="connsiteX0" fmla="*/ 76200 w 88900"/>
                <a:gd name="connsiteY0" fmla="*/ 0 h 110066"/>
                <a:gd name="connsiteX1" fmla="*/ 76200 w 88900"/>
                <a:gd name="connsiteY1" fmla="*/ 93133 h 110066"/>
                <a:gd name="connsiteX2" fmla="*/ 0 w 88900"/>
                <a:gd name="connsiteY2" fmla="*/ 101600 h 110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900" h="110066">
                  <a:moveTo>
                    <a:pt x="76200" y="0"/>
                  </a:moveTo>
                  <a:cubicBezTo>
                    <a:pt x="82550" y="38100"/>
                    <a:pt x="88900" y="76200"/>
                    <a:pt x="76200" y="93133"/>
                  </a:cubicBezTo>
                  <a:cubicBezTo>
                    <a:pt x="63500" y="110066"/>
                    <a:pt x="31750" y="105833"/>
                    <a:pt x="0" y="101600"/>
                  </a:cubicBezTo>
                </a:path>
              </a:pathLst>
            </a:cu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 flipV="1">
              <a:off x="2233612" y="1871675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 rot="786232" flipV="1">
              <a:off x="2271712" y="1780320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 rot="1832567" flipV="1">
              <a:off x="2347912" y="1710719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 rot="2487808" flipV="1">
              <a:off x="2432571" y="1648019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 rot="1140297" flipV="1">
              <a:off x="2505448" y="1572813"/>
              <a:ext cx="228600" cy="4571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2465387" y="1832308"/>
              <a:ext cx="104246" cy="63500"/>
            </a:xfrm>
            <a:custGeom>
              <a:avLst/>
              <a:gdLst>
                <a:gd name="connsiteX0" fmla="*/ 34925 w 104246"/>
                <a:gd name="connsiteY0" fmla="*/ 0 h 63500"/>
                <a:gd name="connsiteX1" fmla="*/ 98425 w 104246"/>
                <a:gd name="connsiteY1" fmla="*/ 50800 h 63500"/>
                <a:gd name="connsiteX2" fmla="*/ 0 w 104246"/>
                <a:gd name="connsiteY2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246" h="63500">
                  <a:moveTo>
                    <a:pt x="34925" y="0"/>
                  </a:moveTo>
                  <a:cubicBezTo>
                    <a:pt x="69585" y="20108"/>
                    <a:pt x="104246" y="40217"/>
                    <a:pt x="98425" y="50800"/>
                  </a:cubicBezTo>
                  <a:cubicBezTo>
                    <a:pt x="92604" y="61383"/>
                    <a:pt x="46302" y="62441"/>
                    <a:pt x="0" y="6350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268008" y="1673558"/>
              <a:ext cx="92604" cy="98425"/>
            </a:xfrm>
            <a:custGeom>
              <a:avLst/>
              <a:gdLst>
                <a:gd name="connsiteX0" fmla="*/ 13229 w 92604"/>
                <a:gd name="connsiteY0" fmla="*/ 98425 h 98425"/>
                <a:gd name="connsiteX1" fmla="*/ 13229 w 92604"/>
                <a:gd name="connsiteY1" fmla="*/ 31750 h 98425"/>
                <a:gd name="connsiteX2" fmla="*/ 92604 w 92604"/>
                <a:gd name="connsiteY2" fmla="*/ 0 h 98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604" h="98425">
                  <a:moveTo>
                    <a:pt x="13229" y="98425"/>
                  </a:moveTo>
                  <a:cubicBezTo>
                    <a:pt x="6614" y="73289"/>
                    <a:pt x="0" y="48154"/>
                    <a:pt x="13229" y="31750"/>
                  </a:cubicBezTo>
                  <a:cubicBezTo>
                    <a:pt x="26458" y="15346"/>
                    <a:pt x="92604" y="0"/>
                    <a:pt x="92604" y="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2551112" y="1746583"/>
              <a:ext cx="91017" cy="82021"/>
            </a:xfrm>
            <a:custGeom>
              <a:avLst/>
              <a:gdLst>
                <a:gd name="connsiteX0" fmla="*/ 0 w 91017"/>
                <a:gd name="connsiteY0" fmla="*/ 50800 h 82021"/>
                <a:gd name="connsiteX1" fmla="*/ 47625 w 91017"/>
                <a:gd name="connsiteY1" fmla="*/ 79375 h 82021"/>
                <a:gd name="connsiteX2" fmla="*/ 85725 w 91017"/>
                <a:gd name="connsiteY2" fmla="*/ 66675 h 82021"/>
                <a:gd name="connsiteX3" fmla="*/ 79375 w 91017"/>
                <a:gd name="connsiteY3" fmla="*/ 0 h 82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17" h="82021">
                  <a:moveTo>
                    <a:pt x="0" y="50800"/>
                  </a:moveTo>
                  <a:cubicBezTo>
                    <a:pt x="16669" y="63764"/>
                    <a:pt x="33338" y="76729"/>
                    <a:pt x="47625" y="79375"/>
                  </a:cubicBezTo>
                  <a:cubicBezTo>
                    <a:pt x="61912" y="82021"/>
                    <a:pt x="80433" y="79904"/>
                    <a:pt x="85725" y="66675"/>
                  </a:cubicBezTo>
                  <a:cubicBezTo>
                    <a:pt x="91017" y="53446"/>
                    <a:pt x="79375" y="0"/>
                    <a:pt x="79375" y="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2719387" y="1521158"/>
              <a:ext cx="100013" cy="107950"/>
            </a:xfrm>
            <a:custGeom>
              <a:avLst/>
              <a:gdLst>
                <a:gd name="connsiteX0" fmla="*/ 0 w 100013"/>
                <a:gd name="connsiteY0" fmla="*/ 107950 h 107950"/>
                <a:gd name="connsiteX1" fmla="*/ 92075 w 100013"/>
                <a:gd name="connsiteY1" fmla="*/ 98425 h 107950"/>
                <a:gd name="connsiteX2" fmla="*/ 47625 w 100013"/>
                <a:gd name="connsiteY2" fmla="*/ 0 h 10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13" h="107950">
                  <a:moveTo>
                    <a:pt x="0" y="107950"/>
                  </a:moveTo>
                  <a:lnTo>
                    <a:pt x="92075" y="98425"/>
                  </a:lnTo>
                  <a:cubicBezTo>
                    <a:pt x="100013" y="80433"/>
                    <a:pt x="73819" y="40216"/>
                    <a:pt x="47625" y="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2167466" y="1892299"/>
              <a:ext cx="304800" cy="596900"/>
            </a:xfrm>
            <a:custGeom>
              <a:avLst/>
              <a:gdLst>
                <a:gd name="connsiteX0" fmla="*/ 63500 w 304800"/>
                <a:gd name="connsiteY0" fmla="*/ 0 h 596900"/>
                <a:gd name="connsiteX1" fmla="*/ 0 w 304800"/>
                <a:gd name="connsiteY1" fmla="*/ 114300 h 596900"/>
                <a:gd name="connsiteX2" fmla="*/ 63500 w 304800"/>
                <a:gd name="connsiteY2" fmla="*/ 368300 h 596900"/>
                <a:gd name="connsiteX3" fmla="*/ 241300 w 304800"/>
                <a:gd name="connsiteY3" fmla="*/ 495300 h 596900"/>
                <a:gd name="connsiteX4" fmla="*/ 304800 w 304800"/>
                <a:gd name="connsiteY4" fmla="*/ 5969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596900">
                  <a:moveTo>
                    <a:pt x="63500" y="0"/>
                  </a:moveTo>
                  <a:cubicBezTo>
                    <a:pt x="31750" y="26458"/>
                    <a:pt x="0" y="52917"/>
                    <a:pt x="0" y="114300"/>
                  </a:cubicBezTo>
                  <a:cubicBezTo>
                    <a:pt x="0" y="175683"/>
                    <a:pt x="23283" y="304800"/>
                    <a:pt x="63500" y="368300"/>
                  </a:cubicBezTo>
                  <a:cubicBezTo>
                    <a:pt x="103717" y="431800"/>
                    <a:pt x="201083" y="457200"/>
                    <a:pt x="241300" y="495300"/>
                  </a:cubicBezTo>
                  <a:cubicBezTo>
                    <a:pt x="281517" y="533400"/>
                    <a:pt x="304800" y="596900"/>
                    <a:pt x="304800" y="596900"/>
                  </a:cubicBezTo>
                </a:path>
              </a:pathLst>
            </a:cu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5" name="Freeform 184"/>
          <p:cNvSpPr/>
          <p:nvPr/>
        </p:nvSpPr>
        <p:spPr>
          <a:xfrm>
            <a:off x="4478363" y="6616478"/>
            <a:ext cx="247650" cy="520700"/>
          </a:xfrm>
          <a:custGeom>
            <a:avLst/>
            <a:gdLst>
              <a:gd name="connsiteX0" fmla="*/ 0 w 247650"/>
              <a:gd name="connsiteY0" fmla="*/ 0 h 520700"/>
              <a:gd name="connsiteX1" fmla="*/ 50800 w 247650"/>
              <a:gd name="connsiteY1" fmla="*/ 203200 h 520700"/>
              <a:gd name="connsiteX2" fmla="*/ 228600 w 247650"/>
              <a:gd name="connsiteY2" fmla="*/ 330200 h 520700"/>
              <a:gd name="connsiteX3" fmla="*/ 165100 w 247650"/>
              <a:gd name="connsiteY3" fmla="*/ 5207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650" h="520700">
                <a:moveTo>
                  <a:pt x="0" y="0"/>
                </a:moveTo>
                <a:cubicBezTo>
                  <a:pt x="6350" y="74083"/>
                  <a:pt x="12700" y="148167"/>
                  <a:pt x="50800" y="203200"/>
                </a:cubicBezTo>
                <a:cubicBezTo>
                  <a:pt x="88900" y="258233"/>
                  <a:pt x="209550" y="277283"/>
                  <a:pt x="228600" y="330200"/>
                </a:cubicBezTo>
                <a:cubicBezTo>
                  <a:pt x="247650" y="383117"/>
                  <a:pt x="206375" y="451908"/>
                  <a:pt x="165100" y="52070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Freeform 185"/>
          <p:cNvSpPr/>
          <p:nvPr/>
        </p:nvSpPr>
        <p:spPr>
          <a:xfrm>
            <a:off x="3999996" y="6002840"/>
            <a:ext cx="393700" cy="368300"/>
          </a:xfrm>
          <a:custGeom>
            <a:avLst/>
            <a:gdLst>
              <a:gd name="connsiteX0" fmla="*/ 0 w 393700"/>
              <a:gd name="connsiteY0" fmla="*/ 368300 h 368300"/>
              <a:gd name="connsiteX1" fmla="*/ 152400 w 393700"/>
              <a:gd name="connsiteY1" fmla="*/ 139700 h 368300"/>
              <a:gd name="connsiteX2" fmla="*/ 393700 w 393700"/>
              <a:gd name="connsiteY2" fmla="*/ 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700" h="368300">
                <a:moveTo>
                  <a:pt x="0" y="368300"/>
                </a:moveTo>
                <a:cubicBezTo>
                  <a:pt x="43391" y="284691"/>
                  <a:pt x="86783" y="201083"/>
                  <a:pt x="152400" y="139700"/>
                </a:cubicBezTo>
                <a:cubicBezTo>
                  <a:pt x="218017" y="78317"/>
                  <a:pt x="393700" y="0"/>
                  <a:pt x="393700" y="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6"/>
          <p:cNvSpPr/>
          <p:nvPr/>
        </p:nvSpPr>
        <p:spPr>
          <a:xfrm rot="10965373">
            <a:off x="4054869" y="6114827"/>
            <a:ext cx="393700" cy="368300"/>
          </a:xfrm>
          <a:custGeom>
            <a:avLst/>
            <a:gdLst>
              <a:gd name="connsiteX0" fmla="*/ 0 w 393700"/>
              <a:gd name="connsiteY0" fmla="*/ 368300 h 368300"/>
              <a:gd name="connsiteX1" fmla="*/ 152400 w 393700"/>
              <a:gd name="connsiteY1" fmla="*/ 139700 h 368300"/>
              <a:gd name="connsiteX2" fmla="*/ 393700 w 393700"/>
              <a:gd name="connsiteY2" fmla="*/ 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700" h="368300">
                <a:moveTo>
                  <a:pt x="0" y="368300"/>
                </a:moveTo>
                <a:cubicBezTo>
                  <a:pt x="43391" y="284691"/>
                  <a:pt x="86783" y="201083"/>
                  <a:pt x="152400" y="139700"/>
                </a:cubicBezTo>
                <a:cubicBezTo>
                  <a:pt x="218017" y="78317"/>
                  <a:pt x="393700" y="0"/>
                  <a:pt x="393700" y="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Freeform 265"/>
          <p:cNvSpPr/>
          <p:nvPr/>
        </p:nvSpPr>
        <p:spPr>
          <a:xfrm rot="18221849" flipH="1">
            <a:off x="4714452" y="5861408"/>
            <a:ext cx="602128" cy="541866"/>
          </a:xfrm>
          <a:custGeom>
            <a:avLst/>
            <a:gdLst>
              <a:gd name="connsiteX0" fmla="*/ 0 w 448733"/>
              <a:gd name="connsiteY0" fmla="*/ 0 h 541866"/>
              <a:gd name="connsiteX1" fmla="*/ 110066 w 448733"/>
              <a:gd name="connsiteY1" fmla="*/ 338666 h 541866"/>
              <a:gd name="connsiteX2" fmla="*/ 448733 w 448733"/>
              <a:gd name="connsiteY2" fmla="*/ 541866 h 54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8733" h="541866">
                <a:moveTo>
                  <a:pt x="0" y="0"/>
                </a:moveTo>
                <a:cubicBezTo>
                  <a:pt x="17638" y="124177"/>
                  <a:pt x="35277" y="248355"/>
                  <a:pt x="110066" y="338666"/>
                </a:cubicBezTo>
                <a:cubicBezTo>
                  <a:pt x="184855" y="428977"/>
                  <a:pt x="448733" y="541866"/>
                  <a:pt x="448733" y="541866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012896" y="6620182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241496" y="6603249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3761871" y="6378882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4546296" y="6831849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4523871" y="5921682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4413803" y="5718480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>
            <a:off x="4329139" y="6387349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 277"/>
          <p:cNvSpPr/>
          <p:nvPr/>
        </p:nvSpPr>
        <p:spPr>
          <a:xfrm>
            <a:off x="2213317" y="5546196"/>
            <a:ext cx="146579" cy="203200"/>
          </a:xfrm>
          <a:custGeom>
            <a:avLst/>
            <a:gdLst>
              <a:gd name="connsiteX0" fmla="*/ 46567 w 146579"/>
              <a:gd name="connsiteY0" fmla="*/ 0 h 203200"/>
              <a:gd name="connsiteX1" fmla="*/ 5292 w 146579"/>
              <a:gd name="connsiteY1" fmla="*/ 34925 h 203200"/>
              <a:gd name="connsiteX2" fmla="*/ 78317 w 146579"/>
              <a:gd name="connsiteY2" fmla="*/ 63500 h 203200"/>
              <a:gd name="connsiteX3" fmla="*/ 135467 w 146579"/>
              <a:gd name="connsiteY3" fmla="*/ 95250 h 203200"/>
              <a:gd name="connsiteX4" fmla="*/ 144992 w 146579"/>
              <a:gd name="connsiteY4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79" h="203200">
                <a:moveTo>
                  <a:pt x="46567" y="0"/>
                </a:moveTo>
                <a:cubicBezTo>
                  <a:pt x="23283" y="12171"/>
                  <a:pt x="0" y="24342"/>
                  <a:pt x="5292" y="34925"/>
                </a:cubicBezTo>
                <a:cubicBezTo>
                  <a:pt x="10584" y="45508"/>
                  <a:pt x="56621" y="53446"/>
                  <a:pt x="78317" y="63500"/>
                </a:cubicBezTo>
                <a:cubicBezTo>
                  <a:pt x="100013" y="73554"/>
                  <a:pt x="124355" y="71967"/>
                  <a:pt x="135467" y="95250"/>
                </a:cubicBezTo>
                <a:cubicBezTo>
                  <a:pt x="146579" y="118533"/>
                  <a:pt x="144992" y="203200"/>
                  <a:pt x="144992" y="20320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2037701" y="5017350"/>
            <a:ext cx="501582" cy="388487"/>
          </a:xfrm>
          <a:custGeom>
            <a:avLst/>
            <a:gdLst>
              <a:gd name="connsiteX0" fmla="*/ 325437 w 412220"/>
              <a:gd name="connsiteY0" fmla="*/ 208492 h 248709"/>
              <a:gd name="connsiteX1" fmla="*/ 71437 w 412220"/>
              <a:gd name="connsiteY1" fmla="*/ 243417 h 248709"/>
              <a:gd name="connsiteX2" fmla="*/ 14287 w 412220"/>
              <a:gd name="connsiteY2" fmla="*/ 176742 h 248709"/>
              <a:gd name="connsiteX3" fmla="*/ 23812 w 412220"/>
              <a:gd name="connsiteY3" fmla="*/ 30692 h 248709"/>
              <a:gd name="connsiteX4" fmla="*/ 157162 w 412220"/>
              <a:gd name="connsiteY4" fmla="*/ 78317 h 248709"/>
              <a:gd name="connsiteX5" fmla="*/ 100012 w 412220"/>
              <a:gd name="connsiteY5" fmla="*/ 151342 h 248709"/>
              <a:gd name="connsiteX6" fmla="*/ 138112 w 412220"/>
              <a:gd name="connsiteY6" fmla="*/ 2117 h 248709"/>
              <a:gd name="connsiteX7" fmla="*/ 373062 w 412220"/>
              <a:gd name="connsiteY7" fmla="*/ 164042 h 248709"/>
              <a:gd name="connsiteX8" fmla="*/ 373062 w 412220"/>
              <a:gd name="connsiteY8" fmla="*/ 170392 h 248709"/>
              <a:gd name="connsiteX0" fmla="*/ 325437 w 373062"/>
              <a:gd name="connsiteY0" fmla="*/ 208492 h 248709"/>
              <a:gd name="connsiteX1" fmla="*/ 71437 w 373062"/>
              <a:gd name="connsiteY1" fmla="*/ 243417 h 248709"/>
              <a:gd name="connsiteX2" fmla="*/ 14287 w 373062"/>
              <a:gd name="connsiteY2" fmla="*/ 176742 h 248709"/>
              <a:gd name="connsiteX3" fmla="*/ 23812 w 373062"/>
              <a:gd name="connsiteY3" fmla="*/ 30692 h 248709"/>
              <a:gd name="connsiteX4" fmla="*/ 157162 w 373062"/>
              <a:gd name="connsiteY4" fmla="*/ 78317 h 248709"/>
              <a:gd name="connsiteX5" fmla="*/ 100012 w 373062"/>
              <a:gd name="connsiteY5" fmla="*/ 151342 h 248709"/>
              <a:gd name="connsiteX6" fmla="*/ 138112 w 373062"/>
              <a:gd name="connsiteY6" fmla="*/ 2117 h 248709"/>
              <a:gd name="connsiteX7" fmla="*/ 373062 w 373062"/>
              <a:gd name="connsiteY7" fmla="*/ 164042 h 248709"/>
              <a:gd name="connsiteX0" fmla="*/ 344488 w 392113"/>
              <a:gd name="connsiteY0" fmla="*/ 208492 h 228600"/>
              <a:gd name="connsiteX1" fmla="*/ 242888 w 392113"/>
              <a:gd name="connsiteY1" fmla="*/ 167217 h 228600"/>
              <a:gd name="connsiteX2" fmla="*/ 33338 w 392113"/>
              <a:gd name="connsiteY2" fmla="*/ 176742 h 228600"/>
              <a:gd name="connsiteX3" fmla="*/ 42863 w 392113"/>
              <a:gd name="connsiteY3" fmla="*/ 30692 h 228600"/>
              <a:gd name="connsiteX4" fmla="*/ 176213 w 392113"/>
              <a:gd name="connsiteY4" fmla="*/ 78317 h 228600"/>
              <a:gd name="connsiteX5" fmla="*/ 119063 w 392113"/>
              <a:gd name="connsiteY5" fmla="*/ 151342 h 228600"/>
              <a:gd name="connsiteX6" fmla="*/ 157163 w 392113"/>
              <a:gd name="connsiteY6" fmla="*/ 2117 h 228600"/>
              <a:gd name="connsiteX7" fmla="*/ 392113 w 392113"/>
              <a:gd name="connsiteY7" fmla="*/ 164042 h 228600"/>
              <a:gd name="connsiteX0" fmla="*/ 347310 w 394935"/>
              <a:gd name="connsiteY0" fmla="*/ 218634 h 357805"/>
              <a:gd name="connsiteX1" fmla="*/ 245710 w 394935"/>
              <a:gd name="connsiteY1" fmla="*/ 177359 h 357805"/>
              <a:gd name="connsiteX2" fmla="*/ 36160 w 394935"/>
              <a:gd name="connsiteY2" fmla="*/ 186884 h 357805"/>
              <a:gd name="connsiteX3" fmla="*/ 28753 w 394935"/>
              <a:gd name="connsiteY3" fmla="*/ 333463 h 357805"/>
              <a:gd name="connsiteX4" fmla="*/ 45685 w 394935"/>
              <a:gd name="connsiteY4" fmla="*/ 40834 h 357805"/>
              <a:gd name="connsiteX5" fmla="*/ 179035 w 394935"/>
              <a:gd name="connsiteY5" fmla="*/ 88459 h 357805"/>
              <a:gd name="connsiteX6" fmla="*/ 121885 w 394935"/>
              <a:gd name="connsiteY6" fmla="*/ 161484 h 357805"/>
              <a:gd name="connsiteX7" fmla="*/ 159985 w 394935"/>
              <a:gd name="connsiteY7" fmla="*/ 12259 h 357805"/>
              <a:gd name="connsiteX8" fmla="*/ 394935 w 394935"/>
              <a:gd name="connsiteY8" fmla="*/ 174184 h 357805"/>
              <a:gd name="connsiteX0" fmla="*/ 351895 w 399520"/>
              <a:gd name="connsiteY0" fmla="*/ 218634 h 356217"/>
              <a:gd name="connsiteX1" fmla="*/ 250295 w 399520"/>
              <a:gd name="connsiteY1" fmla="*/ 177359 h 356217"/>
              <a:gd name="connsiteX2" fmla="*/ 33338 w 399520"/>
              <a:gd name="connsiteY2" fmla="*/ 333463 h 356217"/>
              <a:gd name="connsiteX3" fmla="*/ 50270 w 399520"/>
              <a:gd name="connsiteY3" fmla="*/ 40834 h 356217"/>
              <a:gd name="connsiteX4" fmla="*/ 183620 w 399520"/>
              <a:gd name="connsiteY4" fmla="*/ 88459 h 356217"/>
              <a:gd name="connsiteX5" fmla="*/ 126470 w 399520"/>
              <a:gd name="connsiteY5" fmla="*/ 161484 h 356217"/>
              <a:gd name="connsiteX6" fmla="*/ 164570 w 399520"/>
              <a:gd name="connsiteY6" fmla="*/ 12259 h 356217"/>
              <a:gd name="connsiteX7" fmla="*/ 399520 w 399520"/>
              <a:gd name="connsiteY7" fmla="*/ 174184 h 356217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32668 w 380293"/>
              <a:gd name="connsiteY0" fmla="*/ 218634 h 370593"/>
              <a:gd name="connsiteX1" fmla="*/ 231068 w 380293"/>
              <a:gd name="connsiteY1" fmla="*/ 177359 h 370593"/>
              <a:gd name="connsiteX2" fmla="*/ 115711 w 380293"/>
              <a:gd name="connsiteY2" fmla="*/ 263613 h 370593"/>
              <a:gd name="connsiteX3" fmla="*/ 14111 w 380293"/>
              <a:gd name="connsiteY3" fmla="*/ 333463 h 370593"/>
              <a:gd name="connsiteX4" fmla="*/ 31043 w 380293"/>
              <a:gd name="connsiteY4" fmla="*/ 40834 h 370593"/>
              <a:gd name="connsiteX5" fmla="*/ 164393 w 380293"/>
              <a:gd name="connsiteY5" fmla="*/ 88459 h 370593"/>
              <a:gd name="connsiteX6" fmla="*/ 107243 w 380293"/>
              <a:gd name="connsiteY6" fmla="*/ 161484 h 370593"/>
              <a:gd name="connsiteX7" fmla="*/ 145343 w 380293"/>
              <a:gd name="connsiteY7" fmla="*/ 12259 h 370593"/>
              <a:gd name="connsiteX8" fmla="*/ 380293 w 380293"/>
              <a:gd name="connsiteY8" fmla="*/ 174184 h 370593"/>
              <a:gd name="connsiteX0" fmla="*/ 351895 w 399520"/>
              <a:gd name="connsiteY0" fmla="*/ 218634 h 356217"/>
              <a:gd name="connsiteX1" fmla="*/ 250295 w 399520"/>
              <a:gd name="connsiteY1" fmla="*/ 177359 h 356217"/>
              <a:gd name="connsiteX2" fmla="*/ 33338 w 399520"/>
              <a:gd name="connsiteY2" fmla="*/ 333463 h 356217"/>
              <a:gd name="connsiteX3" fmla="*/ 50270 w 399520"/>
              <a:gd name="connsiteY3" fmla="*/ 40834 h 356217"/>
              <a:gd name="connsiteX4" fmla="*/ 183620 w 399520"/>
              <a:gd name="connsiteY4" fmla="*/ 88459 h 356217"/>
              <a:gd name="connsiteX5" fmla="*/ 126470 w 399520"/>
              <a:gd name="connsiteY5" fmla="*/ 161484 h 356217"/>
              <a:gd name="connsiteX6" fmla="*/ 164570 w 399520"/>
              <a:gd name="connsiteY6" fmla="*/ 12259 h 356217"/>
              <a:gd name="connsiteX7" fmla="*/ 399520 w 399520"/>
              <a:gd name="connsiteY7" fmla="*/ 174184 h 356217"/>
              <a:gd name="connsiteX0" fmla="*/ 326672 w 374297"/>
              <a:gd name="connsiteY0" fmla="*/ 218634 h 363273"/>
              <a:gd name="connsiteX1" fmla="*/ 225072 w 374297"/>
              <a:gd name="connsiteY1" fmla="*/ 177359 h 363273"/>
              <a:gd name="connsiteX2" fmla="*/ 67382 w 374297"/>
              <a:gd name="connsiteY2" fmla="*/ 219692 h 363273"/>
              <a:gd name="connsiteX3" fmla="*/ 8115 w 374297"/>
              <a:gd name="connsiteY3" fmla="*/ 333463 h 363273"/>
              <a:gd name="connsiteX4" fmla="*/ 25047 w 374297"/>
              <a:gd name="connsiteY4" fmla="*/ 40834 h 363273"/>
              <a:gd name="connsiteX5" fmla="*/ 158397 w 374297"/>
              <a:gd name="connsiteY5" fmla="*/ 88459 h 363273"/>
              <a:gd name="connsiteX6" fmla="*/ 101247 w 374297"/>
              <a:gd name="connsiteY6" fmla="*/ 161484 h 363273"/>
              <a:gd name="connsiteX7" fmla="*/ 139347 w 374297"/>
              <a:gd name="connsiteY7" fmla="*/ 12259 h 363273"/>
              <a:gd name="connsiteX8" fmla="*/ 374297 w 374297"/>
              <a:gd name="connsiteY8" fmla="*/ 174184 h 363273"/>
              <a:gd name="connsiteX0" fmla="*/ 326672 w 374297"/>
              <a:gd name="connsiteY0" fmla="*/ 218634 h 363273"/>
              <a:gd name="connsiteX1" fmla="*/ 225072 w 374297"/>
              <a:gd name="connsiteY1" fmla="*/ 177359 h 363273"/>
              <a:gd name="connsiteX2" fmla="*/ 224015 w 374297"/>
              <a:gd name="connsiteY2" fmla="*/ 174713 h 363273"/>
              <a:gd name="connsiteX3" fmla="*/ 67382 w 374297"/>
              <a:gd name="connsiteY3" fmla="*/ 219692 h 363273"/>
              <a:gd name="connsiteX4" fmla="*/ 8115 w 374297"/>
              <a:gd name="connsiteY4" fmla="*/ 333463 h 363273"/>
              <a:gd name="connsiteX5" fmla="*/ 25047 w 374297"/>
              <a:gd name="connsiteY5" fmla="*/ 40834 h 363273"/>
              <a:gd name="connsiteX6" fmla="*/ 158397 w 374297"/>
              <a:gd name="connsiteY6" fmla="*/ 88459 h 363273"/>
              <a:gd name="connsiteX7" fmla="*/ 101247 w 374297"/>
              <a:gd name="connsiteY7" fmla="*/ 161484 h 363273"/>
              <a:gd name="connsiteX8" fmla="*/ 139347 w 374297"/>
              <a:gd name="connsiteY8" fmla="*/ 12259 h 363273"/>
              <a:gd name="connsiteX9" fmla="*/ 374297 w 374297"/>
              <a:gd name="connsiteY9" fmla="*/ 174184 h 363273"/>
              <a:gd name="connsiteX0" fmla="*/ 326672 w 374297"/>
              <a:gd name="connsiteY0" fmla="*/ 218634 h 363273"/>
              <a:gd name="connsiteX1" fmla="*/ 225072 w 374297"/>
              <a:gd name="connsiteY1" fmla="*/ 177359 h 363273"/>
              <a:gd name="connsiteX2" fmla="*/ 196499 w 374297"/>
              <a:gd name="connsiteY2" fmla="*/ 146863 h 363273"/>
              <a:gd name="connsiteX3" fmla="*/ 67382 w 374297"/>
              <a:gd name="connsiteY3" fmla="*/ 219692 h 363273"/>
              <a:gd name="connsiteX4" fmla="*/ 8115 w 374297"/>
              <a:gd name="connsiteY4" fmla="*/ 333463 h 363273"/>
              <a:gd name="connsiteX5" fmla="*/ 25047 w 374297"/>
              <a:gd name="connsiteY5" fmla="*/ 40834 h 363273"/>
              <a:gd name="connsiteX6" fmla="*/ 158397 w 374297"/>
              <a:gd name="connsiteY6" fmla="*/ 88459 h 363273"/>
              <a:gd name="connsiteX7" fmla="*/ 101247 w 374297"/>
              <a:gd name="connsiteY7" fmla="*/ 161484 h 363273"/>
              <a:gd name="connsiteX8" fmla="*/ 139347 w 374297"/>
              <a:gd name="connsiteY8" fmla="*/ 12259 h 363273"/>
              <a:gd name="connsiteX9" fmla="*/ 374297 w 374297"/>
              <a:gd name="connsiteY9" fmla="*/ 174184 h 363273"/>
              <a:gd name="connsiteX0" fmla="*/ 326672 w 374297"/>
              <a:gd name="connsiteY0" fmla="*/ 218634 h 363273"/>
              <a:gd name="connsiteX1" fmla="*/ 196499 w 374297"/>
              <a:gd name="connsiteY1" fmla="*/ 146863 h 363273"/>
              <a:gd name="connsiteX2" fmla="*/ 67382 w 374297"/>
              <a:gd name="connsiteY2" fmla="*/ 219692 h 363273"/>
              <a:gd name="connsiteX3" fmla="*/ 8115 w 374297"/>
              <a:gd name="connsiteY3" fmla="*/ 333463 h 363273"/>
              <a:gd name="connsiteX4" fmla="*/ 25047 w 374297"/>
              <a:gd name="connsiteY4" fmla="*/ 40834 h 363273"/>
              <a:gd name="connsiteX5" fmla="*/ 158397 w 374297"/>
              <a:gd name="connsiteY5" fmla="*/ 88459 h 363273"/>
              <a:gd name="connsiteX6" fmla="*/ 101247 w 374297"/>
              <a:gd name="connsiteY6" fmla="*/ 161484 h 363273"/>
              <a:gd name="connsiteX7" fmla="*/ 139347 w 374297"/>
              <a:gd name="connsiteY7" fmla="*/ 12259 h 363273"/>
              <a:gd name="connsiteX8" fmla="*/ 374297 w 374297"/>
              <a:gd name="connsiteY8" fmla="*/ 174184 h 363273"/>
              <a:gd name="connsiteX0" fmla="*/ 321204 w 368829"/>
              <a:gd name="connsiteY0" fmla="*/ 208492 h 287150"/>
              <a:gd name="connsiteX1" fmla="*/ 191031 w 368829"/>
              <a:gd name="connsiteY1" fmla="*/ 136721 h 287150"/>
              <a:gd name="connsiteX2" fmla="*/ 61914 w 368829"/>
              <a:gd name="connsiteY2" fmla="*/ 209550 h 287150"/>
              <a:gd name="connsiteX3" fmla="*/ 35454 w 368829"/>
              <a:gd name="connsiteY3" fmla="*/ 257340 h 287150"/>
              <a:gd name="connsiteX4" fmla="*/ 19579 w 368829"/>
              <a:gd name="connsiteY4" fmla="*/ 30692 h 287150"/>
              <a:gd name="connsiteX5" fmla="*/ 152929 w 368829"/>
              <a:gd name="connsiteY5" fmla="*/ 78317 h 287150"/>
              <a:gd name="connsiteX6" fmla="*/ 95779 w 368829"/>
              <a:gd name="connsiteY6" fmla="*/ 151342 h 287150"/>
              <a:gd name="connsiteX7" fmla="*/ 133879 w 368829"/>
              <a:gd name="connsiteY7" fmla="*/ 2117 h 287150"/>
              <a:gd name="connsiteX8" fmla="*/ 368829 w 368829"/>
              <a:gd name="connsiteY8" fmla="*/ 164042 h 287150"/>
              <a:gd name="connsiteX0" fmla="*/ 443727 w 491352"/>
              <a:gd name="connsiteY0" fmla="*/ 220871 h 386900"/>
              <a:gd name="connsiteX1" fmla="*/ 313554 w 491352"/>
              <a:gd name="connsiteY1" fmla="*/ 149100 h 386900"/>
              <a:gd name="connsiteX2" fmla="*/ 184437 w 491352"/>
              <a:gd name="connsiteY2" fmla="*/ 221929 h 386900"/>
              <a:gd name="connsiteX3" fmla="*/ 157977 w 491352"/>
              <a:gd name="connsiteY3" fmla="*/ 269719 h 386900"/>
              <a:gd name="connsiteX4" fmla="*/ 2646 w 491352"/>
              <a:gd name="connsiteY4" fmla="*/ 349125 h 386900"/>
              <a:gd name="connsiteX5" fmla="*/ 142102 w 491352"/>
              <a:gd name="connsiteY5" fmla="*/ 43071 h 386900"/>
              <a:gd name="connsiteX6" fmla="*/ 275452 w 491352"/>
              <a:gd name="connsiteY6" fmla="*/ 90696 h 386900"/>
              <a:gd name="connsiteX7" fmla="*/ 218302 w 491352"/>
              <a:gd name="connsiteY7" fmla="*/ 163721 h 386900"/>
              <a:gd name="connsiteX8" fmla="*/ 256402 w 491352"/>
              <a:gd name="connsiteY8" fmla="*/ 14496 h 386900"/>
              <a:gd name="connsiteX9" fmla="*/ 491352 w 491352"/>
              <a:gd name="connsiteY9" fmla="*/ 176421 h 386900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194667 w 501582"/>
              <a:gd name="connsiteY2" fmla="*/ 221929 h 388487"/>
              <a:gd name="connsiteX3" fmla="*/ 168207 w 501582"/>
              <a:gd name="connsiteY3" fmla="*/ 269719 h 388487"/>
              <a:gd name="connsiteX4" fmla="*/ 75074 w 501582"/>
              <a:gd name="connsiteY4" fmla="*/ 279244 h 388487"/>
              <a:gd name="connsiteX5" fmla="*/ 12876 w 501582"/>
              <a:gd name="connsiteY5" fmla="*/ 349125 h 388487"/>
              <a:gd name="connsiteX6" fmla="*/ 152332 w 501582"/>
              <a:gd name="connsiteY6" fmla="*/ 43071 h 388487"/>
              <a:gd name="connsiteX7" fmla="*/ 285682 w 501582"/>
              <a:gd name="connsiteY7" fmla="*/ 90696 h 388487"/>
              <a:gd name="connsiteX8" fmla="*/ 228532 w 501582"/>
              <a:gd name="connsiteY8" fmla="*/ 163721 h 388487"/>
              <a:gd name="connsiteX9" fmla="*/ 266632 w 501582"/>
              <a:gd name="connsiteY9" fmla="*/ 14496 h 388487"/>
              <a:gd name="connsiteX10" fmla="*/ 501582 w 501582"/>
              <a:gd name="connsiteY10" fmla="*/ 176421 h 388487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194667 w 501582"/>
              <a:gd name="connsiteY2" fmla="*/ 221929 h 388487"/>
              <a:gd name="connsiteX3" fmla="*/ 168207 w 501582"/>
              <a:gd name="connsiteY3" fmla="*/ 269719 h 388487"/>
              <a:gd name="connsiteX4" fmla="*/ 129050 w 501582"/>
              <a:gd name="connsiteY4" fmla="*/ 249975 h 388487"/>
              <a:gd name="connsiteX5" fmla="*/ 75074 w 501582"/>
              <a:gd name="connsiteY5" fmla="*/ 279244 h 388487"/>
              <a:gd name="connsiteX6" fmla="*/ 12876 w 501582"/>
              <a:gd name="connsiteY6" fmla="*/ 349125 h 388487"/>
              <a:gd name="connsiteX7" fmla="*/ 152332 w 501582"/>
              <a:gd name="connsiteY7" fmla="*/ 43071 h 388487"/>
              <a:gd name="connsiteX8" fmla="*/ 285682 w 501582"/>
              <a:gd name="connsiteY8" fmla="*/ 90696 h 388487"/>
              <a:gd name="connsiteX9" fmla="*/ 228532 w 501582"/>
              <a:gd name="connsiteY9" fmla="*/ 163721 h 388487"/>
              <a:gd name="connsiteX10" fmla="*/ 266632 w 501582"/>
              <a:gd name="connsiteY10" fmla="*/ 14496 h 388487"/>
              <a:gd name="connsiteX11" fmla="*/ 501582 w 501582"/>
              <a:gd name="connsiteY11" fmla="*/ 176421 h 388487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216892 w 501582"/>
              <a:gd name="connsiteY2" fmla="*/ 253679 h 388487"/>
              <a:gd name="connsiteX3" fmla="*/ 168207 w 501582"/>
              <a:gd name="connsiteY3" fmla="*/ 269719 h 388487"/>
              <a:gd name="connsiteX4" fmla="*/ 129050 w 501582"/>
              <a:gd name="connsiteY4" fmla="*/ 249975 h 388487"/>
              <a:gd name="connsiteX5" fmla="*/ 75074 w 501582"/>
              <a:gd name="connsiteY5" fmla="*/ 279244 h 388487"/>
              <a:gd name="connsiteX6" fmla="*/ 12876 w 501582"/>
              <a:gd name="connsiteY6" fmla="*/ 349125 h 388487"/>
              <a:gd name="connsiteX7" fmla="*/ 152332 w 501582"/>
              <a:gd name="connsiteY7" fmla="*/ 43071 h 388487"/>
              <a:gd name="connsiteX8" fmla="*/ 285682 w 501582"/>
              <a:gd name="connsiteY8" fmla="*/ 90696 h 388487"/>
              <a:gd name="connsiteX9" fmla="*/ 228532 w 501582"/>
              <a:gd name="connsiteY9" fmla="*/ 163721 h 388487"/>
              <a:gd name="connsiteX10" fmla="*/ 266632 w 501582"/>
              <a:gd name="connsiteY10" fmla="*/ 14496 h 388487"/>
              <a:gd name="connsiteX11" fmla="*/ 501582 w 501582"/>
              <a:gd name="connsiteY11" fmla="*/ 176421 h 388487"/>
              <a:gd name="connsiteX0" fmla="*/ 453957 w 501582"/>
              <a:gd name="connsiteY0" fmla="*/ 220871 h 388487"/>
              <a:gd name="connsiteX1" fmla="*/ 323784 w 501582"/>
              <a:gd name="connsiteY1" fmla="*/ 149100 h 388487"/>
              <a:gd name="connsiteX2" fmla="*/ 239646 w 501582"/>
              <a:gd name="connsiteY2" fmla="*/ 190422 h 388487"/>
              <a:gd name="connsiteX3" fmla="*/ 216892 w 501582"/>
              <a:gd name="connsiteY3" fmla="*/ 253679 h 388487"/>
              <a:gd name="connsiteX4" fmla="*/ 168207 w 501582"/>
              <a:gd name="connsiteY4" fmla="*/ 269719 h 388487"/>
              <a:gd name="connsiteX5" fmla="*/ 129050 w 501582"/>
              <a:gd name="connsiteY5" fmla="*/ 249975 h 388487"/>
              <a:gd name="connsiteX6" fmla="*/ 75074 w 501582"/>
              <a:gd name="connsiteY6" fmla="*/ 279244 h 388487"/>
              <a:gd name="connsiteX7" fmla="*/ 12876 w 501582"/>
              <a:gd name="connsiteY7" fmla="*/ 349125 h 388487"/>
              <a:gd name="connsiteX8" fmla="*/ 152332 w 501582"/>
              <a:gd name="connsiteY8" fmla="*/ 43071 h 388487"/>
              <a:gd name="connsiteX9" fmla="*/ 285682 w 501582"/>
              <a:gd name="connsiteY9" fmla="*/ 90696 h 388487"/>
              <a:gd name="connsiteX10" fmla="*/ 228532 w 501582"/>
              <a:gd name="connsiteY10" fmla="*/ 163721 h 388487"/>
              <a:gd name="connsiteX11" fmla="*/ 266632 w 501582"/>
              <a:gd name="connsiteY11" fmla="*/ 14496 h 388487"/>
              <a:gd name="connsiteX12" fmla="*/ 501582 w 501582"/>
              <a:gd name="connsiteY12" fmla="*/ 176421 h 38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01582" h="388487">
                <a:moveTo>
                  <a:pt x="453957" y="220871"/>
                </a:moveTo>
                <a:cubicBezTo>
                  <a:pt x="426838" y="205919"/>
                  <a:pt x="363295" y="143632"/>
                  <a:pt x="323784" y="149100"/>
                </a:cubicBezTo>
                <a:cubicBezTo>
                  <a:pt x="290799" y="146013"/>
                  <a:pt x="257461" y="172992"/>
                  <a:pt x="239646" y="190422"/>
                </a:cubicBezTo>
                <a:cubicBezTo>
                  <a:pt x="221831" y="207852"/>
                  <a:pt x="228798" y="240463"/>
                  <a:pt x="216892" y="253679"/>
                </a:cubicBezTo>
                <a:cubicBezTo>
                  <a:pt x="204986" y="266895"/>
                  <a:pt x="182847" y="270336"/>
                  <a:pt x="168207" y="269719"/>
                </a:cubicBezTo>
                <a:cubicBezTo>
                  <a:pt x="153567" y="269102"/>
                  <a:pt x="144572" y="248388"/>
                  <a:pt x="129050" y="249975"/>
                </a:cubicBezTo>
                <a:cubicBezTo>
                  <a:pt x="113528" y="251562"/>
                  <a:pt x="94436" y="262719"/>
                  <a:pt x="75074" y="279244"/>
                </a:cubicBezTo>
                <a:cubicBezTo>
                  <a:pt x="55712" y="295769"/>
                  <a:pt x="0" y="388487"/>
                  <a:pt x="12876" y="349125"/>
                </a:cubicBezTo>
                <a:cubicBezTo>
                  <a:pt x="25752" y="309763"/>
                  <a:pt x="106864" y="86142"/>
                  <a:pt x="152332" y="43071"/>
                </a:cubicBezTo>
                <a:cubicBezTo>
                  <a:pt x="197800" y="0"/>
                  <a:pt x="272982" y="70588"/>
                  <a:pt x="285682" y="90696"/>
                </a:cubicBezTo>
                <a:cubicBezTo>
                  <a:pt x="298382" y="110804"/>
                  <a:pt x="231707" y="176421"/>
                  <a:pt x="228532" y="163721"/>
                </a:cubicBezTo>
                <a:cubicBezTo>
                  <a:pt x="225357" y="151021"/>
                  <a:pt x="221124" y="12379"/>
                  <a:pt x="266632" y="14496"/>
                </a:cubicBezTo>
                <a:cubicBezTo>
                  <a:pt x="312140" y="16613"/>
                  <a:pt x="462424" y="148375"/>
                  <a:pt x="501582" y="176421"/>
                </a:cubicBezTo>
              </a:path>
            </a:pathLst>
          </a:custGeom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0" name="Group 189"/>
          <p:cNvGrpSpPr/>
          <p:nvPr/>
        </p:nvGrpSpPr>
        <p:grpSpPr>
          <a:xfrm>
            <a:off x="2033401" y="4043892"/>
            <a:ext cx="1102783" cy="1520715"/>
            <a:chOff x="2286000" y="4132792"/>
            <a:chExt cx="1102783" cy="1520715"/>
          </a:xfrm>
        </p:grpSpPr>
        <p:sp>
          <p:nvSpPr>
            <p:cNvPr id="303" name="Oval 302"/>
            <p:cNvSpPr/>
            <p:nvPr/>
          </p:nvSpPr>
          <p:spPr>
            <a:xfrm flipV="1">
              <a:off x="2512483" y="5607788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 rot="786232" flipV="1">
              <a:off x="2550583" y="5516433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 rot="1832567" flipV="1">
              <a:off x="2626783" y="5446832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 rot="2487808" flipV="1">
              <a:off x="2711442" y="5384132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 rot="1140297" flipV="1">
              <a:off x="2784319" y="5308926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 rot="542647" flipV="1">
              <a:off x="2815110" y="5219268"/>
              <a:ext cx="228600" cy="4571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45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 rot="20944135" flipV="1">
              <a:off x="2815022" y="5112782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 rot="19636873" flipV="1">
              <a:off x="2772262" y="501819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/>
            <p:nvPr/>
          </p:nvSpPr>
          <p:spPr>
            <a:xfrm rot="19243693" flipV="1">
              <a:off x="2685124" y="4942183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 rot="18806062" flipV="1">
              <a:off x="2589941" y="4875216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 rot="19384126" flipV="1">
              <a:off x="2506067" y="4823832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 rot="20266123" flipV="1">
              <a:off x="2440427" y="4746133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 rot="20925008" flipV="1">
              <a:off x="2398183" y="4663181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 flipV="1">
              <a:off x="2378194" y="4573742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/>
            <p:cNvSpPr/>
            <p:nvPr/>
          </p:nvSpPr>
          <p:spPr>
            <a:xfrm rot="1041035" flipV="1">
              <a:off x="2397244" y="4483868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 rot="2233325" flipV="1">
              <a:off x="2467093" y="4407356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rot="3232589" flipV="1">
              <a:off x="2548530" y="4341802"/>
              <a:ext cx="228600" cy="45719"/>
            </a:xfrm>
            <a:prstGeom prst="ellipse">
              <a:avLst/>
            </a:prstGeom>
            <a:gradFill flip="none" rotWithShape="1">
              <a:gsLst>
                <a:gs pos="5500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 rot="3796626" flipV="1">
              <a:off x="2653984" y="4315591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 rot="4462437" flipV="1">
              <a:off x="2737926" y="4292679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 rot="5060108" flipV="1">
              <a:off x="2824760" y="428021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 rot="5400000" flipV="1">
              <a:off x="2914812" y="4279744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/>
            <p:cNvSpPr/>
            <p:nvPr/>
          </p:nvSpPr>
          <p:spPr>
            <a:xfrm rot="5924263" flipV="1">
              <a:off x="2992543" y="4281912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5856740" flipV="1">
              <a:off x="3077333" y="429028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 rot="5856740" flipV="1">
              <a:off x="3152932" y="4300962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 rot="5856740" flipV="1">
              <a:off x="3228530" y="4337633"/>
              <a:ext cx="228600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Freeform 327"/>
            <p:cNvSpPr/>
            <p:nvPr/>
          </p:nvSpPr>
          <p:spPr>
            <a:xfrm>
              <a:off x="2744258" y="5568421"/>
              <a:ext cx="104246" cy="63500"/>
            </a:xfrm>
            <a:custGeom>
              <a:avLst/>
              <a:gdLst>
                <a:gd name="connsiteX0" fmla="*/ 34925 w 104246"/>
                <a:gd name="connsiteY0" fmla="*/ 0 h 63500"/>
                <a:gd name="connsiteX1" fmla="*/ 98425 w 104246"/>
                <a:gd name="connsiteY1" fmla="*/ 50800 h 63500"/>
                <a:gd name="connsiteX2" fmla="*/ 0 w 104246"/>
                <a:gd name="connsiteY2" fmla="*/ 635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246" h="63500">
                  <a:moveTo>
                    <a:pt x="34925" y="0"/>
                  </a:moveTo>
                  <a:cubicBezTo>
                    <a:pt x="69585" y="20108"/>
                    <a:pt x="104246" y="40217"/>
                    <a:pt x="98425" y="50800"/>
                  </a:cubicBezTo>
                  <a:cubicBezTo>
                    <a:pt x="92604" y="61383"/>
                    <a:pt x="46302" y="62441"/>
                    <a:pt x="0" y="6350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29" name="Freeform 328"/>
            <p:cNvSpPr/>
            <p:nvPr/>
          </p:nvSpPr>
          <p:spPr>
            <a:xfrm>
              <a:off x="2546879" y="5409671"/>
              <a:ext cx="92604" cy="98425"/>
            </a:xfrm>
            <a:custGeom>
              <a:avLst/>
              <a:gdLst>
                <a:gd name="connsiteX0" fmla="*/ 13229 w 92604"/>
                <a:gd name="connsiteY0" fmla="*/ 98425 h 98425"/>
                <a:gd name="connsiteX1" fmla="*/ 13229 w 92604"/>
                <a:gd name="connsiteY1" fmla="*/ 31750 h 98425"/>
                <a:gd name="connsiteX2" fmla="*/ 92604 w 92604"/>
                <a:gd name="connsiteY2" fmla="*/ 0 h 98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604" h="98425">
                  <a:moveTo>
                    <a:pt x="13229" y="98425"/>
                  </a:moveTo>
                  <a:cubicBezTo>
                    <a:pt x="6614" y="73289"/>
                    <a:pt x="0" y="48154"/>
                    <a:pt x="13229" y="31750"/>
                  </a:cubicBezTo>
                  <a:cubicBezTo>
                    <a:pt x="26458" y="15346"/>
                    <a:pt x="92604" y="0"/>
                    <a:pt x="92604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0" name="Freeform 329"/>
            <p:cNvSpPr/>
            <p:nvPr/>
          </p:nvSpPr>
          <p:spPr>
            <a:xfrm>
              <a:off x="2829983" y="5482696"/>
              <a:ext cx="91017" cy="82021"/>
            </a:xfrm>
            <a:custGeom>
              <a:avLst/>
              <a:gdLst>
                <a:gd name="connsiteX0" fmla="*/ 0 w 91017"/>
                <a:gd name="connsiteY0" fmla="*/ 50800 h 82021"/>
                <a:gd name="connsiteX1" fmla="*/ 47625 w 91017"/>
                <a:gd name="connsiteY1" fmla="*/ 79375 h 82021"/>
                <a:gd name="connsiteX2" fmla="*/ 85725 w 91017"/>
                <a:gd name="connsiteY2" fmla="*/ 66675 h 82021"/>
                <a:gd name="connsiteX3" fmla="*/ 79375 w 91017"/>
                <a:gd name="connsiteY3" fmla="*/ 0 h 82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017" h="82021">
                  <a:moveTo>
                    <a:pt x="0" y="50800"/>
                  </a:moveTo>
                  <a:cubicBezTo>
                    <a:pt x="16669" y="63764"/>
                    <a:pt x="33338" y="76729"/>
                    <a:pt x="47625" y="79375"/>
                  </a:cubicBezTo>
                  <a:cubicBezTo>
                    <a:pt x="61912" y="82021"/>
                    <a:pt x="80433" y="79904"/>
                    <a:pt x="85725" y="66675"/>
                  </a:cubicBezTo>
                  <a:cubicBezTo>
                    <a:pt x="91017" y="53446"/>
                    <a:pt x="79375" y="0"/>
                    <a:pt x="793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1" name="Freeform 330"/>
            <p:cNvSpPr/>
            <p:nvPr/>
          </p:nvSpPr>
          <p:spPr>
            <a:xfrm>
              <a:off x="2998258" y="5257271"/>
              <a:ext cx="100013" cy="107950"/>
            </a:xfrm>
            <a:custGeom>
              <a:avLst/>
              <a:gdLst>
                <a:gd name="connsiteX0" fmla="*/ 0 w 100013"/>
                <a:gd name="connsiteY0" fmla="*/ 107950 h 107950"/>
                <a:gd name="connsiteX1" fmla="*/ 92075 w 100013"/>
                <a:gd name="connsiteY1" fmla="*/ 98425 h 107950"/>
                <a:gd name="connsiteX2" fmla="*/ 47625 w 100013"/>
                <a:gd name="connsiteY2" fmla="*/ 0 h 10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13" h="107950">
                  <a:moveTo>
                    <a:pt x="0" y="107950"/>
                  </a:moveTo>
                  <a:lnTo>
                    <a:pt x="92075" y="98425"/>
                  </a:lnTo>
                  <a:cubicBezTo>
                    <a:pt x="100013" y="80433"/>
                    <a:pt x="73819" y="40216"/>
                    <a:pt x="4762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Freeform 331"/>
            <p:cNvSpPr/>
            <p:nvPr/>
          </p:nvSpPr>
          <p:spPr>
            <a:xfrm>
              <a:off x="2772833" y="5158846"/>
              <a:ext cx="41275" cy="66675"/>
            </a:xfrm>
            <a:custGeom>
              <a:avLst/>
              <a:gdLst>
                <a:gd name="connsiteX0" fmla="*/ 41275 w 41275"/>
                <a:gd name="connsiteY0" fmla="*/ 66675 h 66675"/>
                <a:gd name="connsiteX1" fmla="*/ 0 w 41275"/>
                <a:gd name="connsiteY1" fmla="*/ 38100 h 66675"/>
                <a:gd name="connsiteX2" fmla="*/ 41275 w 41275"/>
                <a:gd name="connsiteY2" fmla="*/ 0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275" h="66675">
                  <a:moveTo>
                    <a:pt x="41275" y="66675"/>
                  </a:moveTo>
                  <a:cubicBezTo>
                    <a:pt x="20637" y="57943"/>
                    <a:pt x="0" y="49212"/>
                    <a:pt x="0" y="38100"/>
                  </a:cubicBezTo>
                  <a:cubicBezTo>
                    <a:pt x="0" y="26988"/>
                    <a:pt x="41275" y="0"/>
                    <a:pt x="41275" y="0"/>
                  </a:cubicBezTo>
                </a:path>
              </a:pathLst>
            </a:custGeom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3" name="Freeform 332"/>
            <p:cNvSpPr/>
            <p:nvPr/>
          </p:nvSpPr>
          <p:spPr>
            <a:xfrm>
              <a:off x="2985558" y="4984221"/>
              <a:ext cx="89958" cy="120650"/>
            </a:xfrm>
            <a:custGeom>
              <a:avLst/>
              <a:gdLst>
                <a:gd name="connsiteX0" fmla="*/ 44450 w 89958"/>
                <a:gd name="connsiteY0" fmla="*/ 120650 h 120650"/>
                <a:gd name="connsiteX1" fmla="*/ 82550 w 89958"/>
                <a:gd name="connsiteY1" fmla="*/ 57150 h 120650"/>
                <a:gd name="connsiteX2" fmla="*/ 0 w 89958"/>
                <a:gd name="connsiteY2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58" h="120650">
                  <a:moveTo>
                    <a:pt x="44450" y="120650"/>
                  </a:moveTo>
                  <a:cubicBezTo>
                    <a:pt x="67204" y="98954"/>
                    <a:pt x="89958" y="77258"/>
                    <a:pt x="82550" y="57150"/>
                  </a:cubicBezTo>
                  <a:cubicBezTo>
                    <a:pt x="75142" y="37042"/>
                    <a:pt x="37571" y="18521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4" name="Freeform 333"/>
            <p:cNvSpPr/>
            <p:nvPr/>
          </p:nvSpPr>
          <p:spPr>
            <a:xfrm>
              <a:off x="2708275" y="5038196"/>
              <a:ext cx="83608" cy="69850"/>
            </a:xfrm>
            <a:custGeom>
              <a:avLst/>
              <a:gdLst>
                <a:gd name="connsiteX0" fmla="*/ 83608 w 83608"/>
                <a:gd name="connsiteY0" fmla="*/ 69850 h 69850"/>
                <a:gd name="connsiteX1" fmla="*/ 13758 w 83608"/>
                <a:gd name="connsiteY1" fmla="*/ 50800 h 69850"/>
                <a:gd name="connsiteX2" fmla="*/ 1058 w 83608"/>
                <a:gd name="connsiteY2" fmla="*/ 0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608" h="69850">
                  <a:moveTo>
                    <a:pt x="83608" y="69850"/>
                  </a:moveTo>
                  <a:cubicBezTo>
                    <a:pt x="55562" y="66146"/>
                    <a:pt x="27516" y="62442"/>
                    <a:pt x="13758" y="50800"/>
                  </a:cubicBezTo>
                  <a:cubicBezTo>
                    <a:pt x="0" y="39158"/>
                    <a:pt x="1058" y="0"/>
                    <a:pt x="1058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5" name="Freeform 334"/>
            <p:cNvSpPr/>
            <p:nvPr/>
          </p:nvSpPr>
          <p:spPr>
            <a:xfrm>
              <a:off x="2788708" y="4812771"/>
              <a:ext cx="108479" cy="79375"/>
            </a:xfrm>
            <a:custGeom>
              <a:avLst/>
              <a:gdLst>
                <a:gd name="connsiteX0" fmla="*/ 98425 w 108479"/>
                <a:gd name="connsiteY0" fmla="*/ 79375 h 79375"/>
                <a:gd name="connsiteX1" fmla="*/ 92075 w 108479"/>
                <a:gd name="connsiteY1" fmla="*/ 22225 h 79375"/>
                <a:gd name="connsiteX2" fmla="*/ 0 w 108479"/>
                <a:gd name="connsiteY2" fmla="*/ 0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479" h="79375">
                  <a:moveTo>
                    <a:pt x="98425" y="79375"/>
                  </a:moveTo>
                  <a:cubicBezTo>
                    <a:pt x="103452" y="57414"/>
                    <a:pt x="108479" y="35454"/>
                    <a:pt x="92075" y="22225"/>
                  </a:cubicBezTo>
                  <a:cubicBezTo>
                    <a:pt x="75671" y="8996"/>
                    <a:pt x="0" y="0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6" name="Freeform 335"/>
            <p:cNvSpPr/>
            <p:nvPr/>
          </p:nvSpPr>
          <p:spPr>
            <a:xfrm>
              <a:off x="2523066" y="4917546"/>
              <a:ext cx="100542" cy="64558"/>
            </a:xfrm>
            <a:custGeom>
              <a:avLst/>
              <a:gdLst>
                <a:gd name="connsiteX0" fmla="*/ 100542 w 100542"/>
                <a:gd name="connsiteY0" fmla="*/ 63500 h 64558"/>
                <a:gd name="connsiteX1" fmla="*/ 14817 w 100542"/>
                <a:gd name="connsiteY1" fmla="*/ 53975 h 64558"/>
                <a:gd name="connsiteX2" fmla="*/ 11642 w 100542"/>
                <a:gd name="connsiteY2" fmla="*/ 0 h 64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542" h="64558">
                  <a:moveTo>
                    <a:pt x="100542" y="63500"/>
                  </a:moveTo>
                  <a:cubicBezTo>
                    <a:pt x="65088" y="64029"/>
                    <a:pt x="29634" y="64558"/>
                    <a:pt x="14817" y="53975"/>
                  </a:cubicBezTo>
                  <a:cubicBezTo>
                    <a:pt x="0" y="43392"/>
                    <a:pt x="5821" y="21696"/>
                    <a:pt x="11642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7" name="Freeform 336"/>
            <p:cNvSpPr/>
            <p:nvPr/>
          </p:nvSpPr>
          <p:spPr>
            <a:xfrm>
              <a:off x="2655358" y="4706409"/>
              <a:ext cx="72496" cy="65087"/>
            </a:xfrm>
            <a:custGeom>
              <a:avLst/>
              <a:gdLst>
                <a:gd name="connsiteX0" fmla="*/ 53975 w 72496"/>
                <a:gd name="connsiteY0" fmla="*/ 65087 h 65087"/>
                <a:gd name="connsiteX1" fmla="*/ 63500 w 72496"/>
                <a:gd name="connsiteY1" fmla="*/ 7937 h 65087"/>
                <a:gd name="connsiteX2" fmla="*/ 0 w 72496"/>
                <a:gd name="connsiteY2" fmla="*/ 17462 h 65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496" h="65087">
                  <a:moveTo>
                    <a:pt x="53975" y="65087"/>
                  </a:moveTo>
                  <a:cubicBezTo>
                    <a:pt x="63235" y="40481"/>
                    <a:pt x="72496" y="15875"/>
                    <a:pt x="63500" y="7937"/>
                  </a:cubicBezTo>
                  <a:cubicBezTo>
                    <a:pt x="54504" y="0"/>
                    <a:pt x="0" y="17462"/>
                    <a:pt x="0" y="17462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8" name="Freeform 337"/>
            <p:cNvSpPr/>
            <p:nvPr/>
          </p:nvSpPr>
          <p:spPr>
            <a:xfrm>
              <a:off x="2359554" y="4707996"/>
              <a:ext cx="89429" cy="98954"/>
            </a:xfrm>
            <a:custGeom>
              <a:avLst/>
              <a:gdLst>
                <a:gd name="connsiteX0" fmla="*/ 89429 w 89429"/>
                <a:gd name="connsiteY0" fmla="*/ 98425 h 98954"/>
                <a:gd name="connsiteX1" fmla="*/ 6879 w 89429"/>
                <a:gd name="connsiteY1" fmla="*/ 82550 h 98954"/>
                <a:gd name="connsiteX2" fmla="*/ 48154 w 89429"/>
                <a:gd name="connsiteY2" fmla="*/ 0 h 9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429" h="98954">
                  <a:moveTo>
                    <a:pt x="89429" y="98425"/>
                  </a:moveTo>
                  <a:cubicBezTo>
                    <a:pt x="51593" y="98689"/>
                    <a:pt x="13758" y="98954"/>
                    <a:pt x="6879" y="82550"/>
                  </a:cubicBezTo>
                  <a:cubicBezTo>
                    <a:pt x="0" y="66146"/>
                    <a:pt x="24077" y="33073"/>
                    <a:pt x="48154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39" name="Freeform 338"/>
            <p:cNvSpPr/>
            <p:nvPr/>
          </p:nvSpPr>
          <p:spPr>
            <a:xfrm>
              <a:off x="2607733" y="4596871"/>
              <a:ext cx="56092" cy="63500"/>
            </a:xfrm>
            <a:custGeom>
              <a:avLst/>
              <a:gdLst>
                <a:gd name="connsiteX0" fmla="*/ 12700 w 56092"/>
                <a:gd name="connsiteY0" fmla="*/ 63500 h 63500"/>
                <a:gd name="connsiteX1" fmla="*/ 53975 w 56092"/>
                <a:gd name="connsiteY1" fmla="*/ 34925 h 63500"/>
                <a:gd name="connsiteX2" fmla="*/ 0 w 56092"/>
                <a:gd name="connsiteY2" fmla="*/ 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092" h="63500">
                  <a:moveTo>
                    <a:pt x="12700" y="63500"/>
                  </a:moveTo>
                  <a:cubicBezTo>
                    <a:pt x="34396" y="54504"/>
                    <a:pt x="56092" y="45508"/>
                    <a:pt x="53975" y="34925"/>
                  </a:cubicBezTo>
                  <a:cubicBezTo>
                    <a:pt x="51858" y="24342"/>
                    <a:pt x="0" y="0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0" name="Freeform 339"/>
            <p:cNvSpPr/>
            <p:nvPr/>
          </p:nvSpPr>
          <p:spPr>
            <a:xfrm>
              <a:off x="2286000" y="4469871"/>
              <a:ext cx="118533" cy="120650"/>
            </a:xfrm>
            <a:custGeom>
              <a:avLst/>
              <a:gdLst>
                <a:gd name="connsiteX0" fmla="*/ 93133 w 118533"/>
                <a:gd name="connsiteY0" fmla="*/ 120650 h 120650"/>
                <a:gd name="connsiteX1" fmla="*/ 4233 w 118533"/>
                <a:gd name="connsiteY1" fmla="*/ 66675 h 120650"/>
                <a:gd name="connsiteX2" fmla="*/ 118533 w 118533"/>
                <a:gd name="connsiteY2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533" h="120650">
                  <a:moveTo>
                    <a:pt x="93133" y="120650"/>
                  </a:moveTo>
                  <a:cubicBezTo>
                    <a:pt x="46566" y="103716"/>
                    <a:pt x="0" y="86783"/>
                    <a:pt x="4233" y="66675"/>
                  </a:cubicBezTo>
                  <a:cubicBezTo>
                    <a:pt x="8466" y="46567"/>
                    <a:pt x="118533" y="0"/>
                    <a:pt x="118533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1" name="Freeform 340"/>
            <p:cNvSpPr/>
            <p:nvPr/>
          </p:nvSpPr>
          <p:spPr>
            <a:xfrm>
              <a:off x="2620433" y="4504796"/>
              <a:ext cx="62971" cy="65617"/>
            </a:xfrm>
            <a:custGeom>
              <a:avLst/>
              <a:gdLst>
                <a:gd name="connsiteX0" fmla="*/ 0 w 62971"/>
                <a:gd name="connsiteY0" fmla="*/ 31750 h 65617"/>
                <a:gd name="connsiteX1" fmla="*/ 53975 w 62971"/>
                <a:gd name="connsiteY1" fmla="*/ 60325 h 65617"/>
                <a:gd name="connsiteX2" fmla="*/ 53975 w 62971"/>
                <a:gd name="connsiteY2" fmla="*/ 0 h 65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971" h="65617">
                  <a:moveTo>
                    <a:pt x="0" y="31750"/>
                  </a:moveTo>
                  <a:cubicBezTo>
                    <a:pt x="22489" y="48683"/>
                    <a:pt x="44979" y="65617"/>
                    <a:pt x="53975" y="60325"/>
                  </a:cubicBezTo>
                  <a:cubicBezTo>
                    <a:pt x="62971" y="55033"/>
                    <a:pt x="53975" y="0"/>
                    <a:pt x="539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2" name="Freeform 341"/>
            <p:cNvSpPr/>
            <p:nvPr/>
          </p:nvSpPr>
          <p:spPr>
            <a:xfrm>
              <a:off x="2479146" y="4259263"/>
              <a:ext cx="115887" cy="96308"/>
            </a:xfrm>
            <a:custGeom>
              <a:avLst/>
              <a:gdLst>
                <a:gd name="connsiteX0" fmla="*/ 11112 w 115887"/>
                <a:gd name="connsiteY0" fmla="*/ 96308 h 96308"/>
                <a:gd name="connsiteX1" fmla="*/ 17462 w 115887"/>
                <a:gd name="connsiteY1" fmla="*/ 13758 h 96308"/>
                <a:gd name="connsiteX2" fmla="*/ 115887 w 115887"/>
                <a:gd name="connsiteY2" fmla="*/ 13758 h 96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887" h="96308">
                  <a:moveTo>
                    <a:pt x="11112" y="96308"/>
                  </a:moveTo>
                  <a:cubicBezTo>
                    <a:pt x="5556" y="61912"/>
                    <a:pt x="0" y="27516"/>
                    <a:pt x="17462" y="13758"/>
                  </a:cubicBezTo>
                  <a:cubicBezTo>
                    <a:pt x="34924" y="0"/>
                    <a:pt x="115887" y="13758"/>
                    <a:pt x="115887" y="13758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3" name="Freeform 342"/>
            <p:cNvSpPr/>
            <p:nvPr/>
          </p:nvSpPr>
          <p:spPr>
            <a:xfrm>
              <a:off x="2731558" y="4438121"/>
              <a:ext cx="79375" cy="63500"/>
            </a:xfrm>
            <a:custGeom>
              <a:avLst/>
              <a:gdLst>
                <a:gd name="connsiteX0" fmla="*/ 0 w 79375"/>
                <a:gd name="connsiteY0" fmla="*/ 19050 h 63500"/>
                <a:gd name="connsiteX1" fmla="*/ 60325 w 79375"/>
                <a:gd name="connsiteY1" fmla="*/ 60325 h 63500"/>
                <a:gd name="connsiteX2" fmla="*/ 79375 w 79375"/>
                <a:gd name="connsiteY2" fmla="*/ 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75" h="63500">
                  <a:moveTo>
                    <a:pt x="0" y="19050"/>
                  </a:moveTo>
                  <a:cubicBezTo>
                    <a:pt x="23548" y="41275"/>
                    <a:pt x="47096" y="63500"/>
                    <a:pt x="60325" y="60325"/>
                  </a:cubicBezTo>
                  <a:cubicBezTo>
                    <a:pt x="73554" y="57150"/>
                    <a:pt x="79375" y="0"/>
                    <a:pt x="793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4" name="Freeform 343"/>
            <p:cNvSpPr/>
            <p:nvPr/>
          </p:nvSpPr>
          <p:spPr>
            <a:xfrm>
              <a:off x="2722033" y="4147079"/>
              <a:ext cx="92075" cy="87842"/>
            </a:xfrm>
            <a:custGeom>
              <a:avLst/>
              <a:gdLst>
                <a:gd name="connsiteX0" fmla="*/ 0 w 92075"/>
                <a:gd name="connsiteY0" fmla="*/ 87842 h 87842"/>
                <a:gd name="connsiteX1" fmla="*/ 25400 w 92075"/>
                <a:gd name="connsiteY1" fmla="*/ 5292 h 87842"/>
                <a:gd name="connsiteX2" fmla="*/ 92075 w 92075"/>
                <a:gd name="connsiteY2" fmla="*/ 56092 h 8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075" h="87842">
                  <a:moveTo>
                    <a:pt x="0" y="87842"/>
                  </a:moveTo>
                  <a:cubicBezTo>
                    <a:pt x="5027" y="49213"/>
                    <a:pt x="10054" y="10584"/>
                    <a:pt x="25400" y="5292"/>
                  </a:cubicBezTo>
                  <a:cubicBezTo>
                    <a:pt x="40746" y="0"/>
                    <a:pt x="66410" y="28046"/>
                    <a:pt x="92075" y="56092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5" name="Freeform 344"/>
            <p:cNvSpPr/>
            <p:nvPr/>
          </p:nvSpPr>
          <p:spPr>
            <a:xfrm>
              <a:off x="2880783" y="4419071"/>
              <a:ext cx="66675" cy="52387"/>
            </a:xfrm>
            <a:custGeom>
              <a:avLst/>
              <a:gdLst>
                <a:gd name="connsiteX0" fmla="*/ 0 w 66675"/>
                <a:gd name="connsiteY0" fmla="*/ 9525 h 52387"/>
                <a:gd name="connsiteX1" fmla="*/ 41275 w 66675"/>
                <a:gd name="connsiteY1" fmla="*/ 50800 h 52387"/>
                <a:gd name="connsiteX2" fmla="*/ 66675 w 66675"/>
                <a:gd name="connsiteY2" fmla="*/ 0 h 5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75" h="52387">
                  <a:moveTo>
                    <a:pt x="0" y="9525"/>
                  </a:moveTo>
                  <a:cubicBezTo>
                    <a:pt x="15081" y="30956"/>
                    <a:pt x="30163" y="52387"/>
                    <a:pt x="41275" y="50800"/>
                  </a:cubicBezTo>
                  <a:cubicBezTo>
                    <a:pt x="52387" y="49213"/>
                    <a:pt x="66675" y="0"/>
                    <a:pt x="66675" y="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2928408" y="4132792"/>
              <a:ext cx="98425" cy="54504"/>
            </a:xfrm>
            <a:custGeom>
              <a:avLst/>
              <a:gdLst>
                <a:gd name="connsiteX0" fmla="*/ 0 w 98425"/>
                <a:gd name="connsiteY0" fmla="*/ 51329 h 54504"/>
                <a:gd name="connsiteX1" fmla="*/ 60325 w 98425"/>
                <a:gd name="connsiteY1" fmla="*/ 529 h 54504"/>
                <a:gd name="connsiteX2" fmla="*/ 98425 w 98425"/>
                <a:gd name="connsiteY2" fmla="*/ 54504 h 54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54504">
                  <a:moveTo>
                    <a:pt x="0" y="51329"/>
                  </a:moveTo>
                  <a:cubicBezTo>
                    <a:pt x="21960" y="25664"/>
                    <a:pt x="43921" y="0"/>
                    <a:pt x="60325" y="529"/>
                  </a:cubicBezTo>
                  <a:cubicBezTo>
                    <a:pt x="76729" y="1058"/>
                    <a:pt x="87577" y="27781"/>
                    <a:pt x="98425" y="54504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7" name="Freeform 346"/>
            <p:cNvSpPr/>
            <p:nvPr/>
          </p:nvSpPr>
          <p:spPr>
            <a:xfrm>
              <a:off x="3026833" y="4409546"/>
              <a:ext cx="53975" cy="49212"/>
            </a:xfrm>
            <a:custGeom>
              <a:avLst/>
              <a:gdLst>
                <a:gd name="connsiteX0" fmla="*/ 0 w 53975"/>
                <a:gd name="connsiteY0" fmla="*/ 0 h 49212"/>
                <a:gd name="connsiteX1" fmla="*/ 15875 w 53975"/>
                <a:gd name="connsiteY1" fmla="*/ 47625 h 49212"/>
                <a:gd name="connsiteX2" fmla="*/ 53975 w 53975"/>
                <a:gd name="connsiteY2" fmla="*/ 9525 h 4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975" h="49212">
                  <a:moveTo>
                    <a:pt x="0" y="0"/>
                  </a:moveTo>
                  <a:cubicBezTo>
                    <a:pt x="3439" y="23019"/>
                    <a:pt x="6879" y="46038"/>
                    <a:pt x="15875" y="47625"/>
                  </a:cubicBezTo>
                  <a:cubicBezTo>
                    <a:pt x="24871" y="49212"/>
                    <a:pt x="53975" y="9525"/>
                    <a:pt x="53975" y="9525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8" name="Freeform 347"/>
            <p:cNvSpPr/>
            <p:nvPr/>
          </p:nvSpPr>
          <p:spPr>
            <a:xfrm>
              <a:off x="3128433" y="4136496"/>
              <a:ext cx="79375" cy="60325"/>
            </a:xfrm>
            <a:custGeom>
              <a:avLst/>
              <a:gdLst>
                <a:gd name="connsiteX0" fmla="*/ 0 w 79375"/>
                <a:gd name="connsiteY0" fmla="*/ 60325 h 60325"/>
                <a:gd name="connsiteX1" fmla="*/ 60325 w 79375"/>
                <a:gd name="connsiteY1" fmla="*/ 0 h 60325"/>
                <a:gd name="connsiteX2" fmla="*/ 79375 w 79375"/>
                <a:gd name="connsiteY2" fmla="*/ 60325 h 6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75" h="60325">
                  <a:moveTo>
                    <a:pt x="0" y="60325"/>
                  </a:moveTo>
                  <a:cubicBezTo>
                    <a:pt x="23548" y="30162"/>
                    <a:pt x="47096" y="0"/>
                    <a:pt x="60325" y="0"/>
                  </a:cubicBezTo>
                  <a:cubicBezTo>
                    <a:pt x="73554" y="0"/>
                    <a:pt x="79375" y="60325"/>
                    <a:pt x="79375" y="60325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49" name="Freeform 348"/>
            <p:cNvSpPr/>
            <p:nvPr/>
          </p:nvSpPr>
          <p:spPr>
            <a:xfrm>
              <a:off x="3176058" y="4425421"/>
              <a:ext cx="73025" cy="59267"/>
            </a:xfrm>
            <a:custGeom>
              <a:avLst/>
              <a:gdLst>
                <a:gd name="connsiteX0" fmla="*/ 0 w 73025"/>
                <a:gd name="connsiteY0" fmla="*/ 0 h 59267"/>
                <a:gd name="connsiteX1" fmla="*/ 28575 w 73025"/>
                <a:gd name="connsiteY1" fmla="*/ 57150 h 59267"/>
                <a:gd name="connsiteX2" fmla="*/ 73025 w 73025"/>
                <a:gd name="connsiteY2" fmla="*/ 12700 h 59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" h="59267">
                  <a:moveTo>
                    <a:pt x="0" y="0"/>
                  </a:moveTo>
                  <a:cubicBezTo>
                    <a:pt x="8202" y="27516"/>
                    <a:pt x="16404" y="55033"/>
                    <a:pt x="28575" y="57150"/>
                  </a:cubicBezTo>
                  <a:cubicBezTo>
                    <a:pt x="40746" y="59267"/>
                    <a:pt x="56885" y="35983"/>
                    <a:pt x="73025" y="12700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50" name="Freeform 349"/>
            <p:cNvSpPr/>
            <p:nvPr/>
          </p:nvSpPr>
          <p:spPr>
            <a:xfrm>
              <a:off x="3290358" y="4161367"/>
              <a:ext cx="73025" cy="89429"/>
            </a:xfrm>
            <a:custGeom>
              <a:avLst/>
              <a:gdLst>
                <a:gd name="connsiteX0" fmla="*/ 0 w 73025"/>
                <a:gd name="connsiteY0" fmla="*/ 48154 h 89429"/>
                <a:gd name="connsiteX1" fmla="*/ 47625 w 73025"/>
                <a:gd name="connsiteY1" fmla="*/ 6879 h 89429"/>
                <a:gd name="connsiteX2" fmla="*/ 73025 w 73025"/>
                <a:gd name="connsiteY2" fmla="*/ 89429 h 8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" h="89429">
                  <a:moveTo>
                    <a:pt x="0" y="48154"/>
                  </a:moveTo>
                  <a:cubicBezTo>
                    <a:pt x="17727" y="24077"/>
                    <a:pt x="35454" y="0"/>
                    <a:pt x="47625" y="6879"/>
                  </a:cubicBezTo>
                  <a:cubicBezTo>
                    <a:pt x="59796" y="13758"/>
                    <a:pt x="66410" y="51593"/>
                    <a:pt x="73025" y="89429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51" name="Freeform 350"/>
            <p:cNvSpPr/>
            <p:nvPr/>
          </p:nvSpPr>
          <p:spPr>
            <a:xfrm>
              <a:off x="3321050" y="4473046"/>
              <a:ext cx="67733" cy="80962"/>
            </a:xfrm>
            <a:custGeom>
              <a:avLst/>
              <a:gdLst>
                <a:gd name="connsiteX0" fmla="*/ 4233 w 67733"/>
                <a:gd name="connsiteY0" fmla="*/ 0 h 80962"/>
                <a:gd name="connsiteX1" fmla="*/ 10583 w 67733"/>
                <a:gd name="connsiteY1" fmla="*/ 69850 h 80962"/>
                <a:gd name="connsiteX2" fmla="*/ 67733 w 67733"/>
                <a:gd name="connsiteY2" fmla="*/ 66675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33" h="80962">
                  <a:moveTo>
                    <a:pt x="4233" y="0"/>
                  </a:moveTo>
                  <a:cubicBezTo>
                    <a:pt x="2116" y="29369"/>
                    <a:pt x="0" y="58738"/>
                    <a:pt x="10583" y="69850"/>
                  </a:cubicBezTo>
                  <a:cubicBezTo>
                    <a:pt x="21166" y="80962"/>
                    <a:pt x="67733" y="66675"/>
                    <a:pt x="67733" y="66675"/>
                  </a:cubicBezTo>
                </a:path>
              </a:pathLst>
            </a:cu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</p:grpSp>
      <p:sp>
        <p:nvSpPr>
          <p:cNvPr id="281" name="Freeform 280"/>
          <p:cNvSpPr/>
          <p:nvPr/>
        </p:nvSpPr>
        <p:spPr>
          <a:xfrm flipH="1">
            <a:off x="2082084" y="5741282"/>
            <a:ext cx="531989" cy="842433"/>
          </a:xfrm>
          <a:custGeom>
            <a:avLst/>
            <a:gdLst>
              <a:gd name="connsiteX0" fmla="*/ 304800 w 531989"/>
              <a:gd name="connsiteY0" fmla="*/ 11289 h 842433"/>
              <a:gd name="connsiteX1" fmla="*/ 169333 w 531989"/>
              <a:gd name="connsiteY1" fmla="*/ 36689 h 842433"/>
              <a:gd name="connsiteX2" fmla="*/ 67733 w 531989"/>
              <a:gd name="connsiteY2" fmla="*/ 231422 h 842433"/>
              <a:gd name="connsiteX3" fmla="*/ 16933 w 531989"/>
              <a:gd name="connsiteY3" fmla="*/ 536222 h 842433"/>
              <a:gd name="connsiteX4" fmla="*/ 169333 w 531989"/>
              <a:gd name="connsiteY4" fmla="*/ 798689 h 842433"/>
              <a:gd name="connsiteX5" fmla="*/ 465667 w 531989"/>
              <a:gd name="connsiteY5" fmla="*/ 798689 h 842433"/>
              <a:gd name="connsiteX6" fmla="*/ 516467 w 531989"/>
              <a:gd name="connsiteY6" fmla="*/ 544689 h 842433"/>
              <a:gd name="connsiteX7" fmla="*/ 372533 w 531989"/>
              <a:gd name="connsiteY7" fmla="*/ 383822 h 842433"/>
              <a:gd name="connsiteX8" fmla="*/ 262467 w 531989"/>
              <a:gd name="connsiteY8" fmla="*/ 341489 h 842433"/>
              <a:gd name="connsiteX9" fmla="*/ 287867 w 531989"/>
              <a:gd name="connsiteY9" fmla="*/ 231422 h 842433"/>
              <a:gd name="connsiteX10" fmla="*/ 423333 w 531989"/>
              <a:gd name="connsiteY10" fmla="*/ 231422 h 842433"/>
              <a:gd name="connsiteX11" fmla="*/ 482600 w 531989"/>
              <a:gd name="connsiteY11" fmla="*/ 95956 h 842433"/>
              <a:gd name="connsiteX12" fmla="*/ 304800 w 531989"/>
              <a:gd name="connsiteY12" fmla="*/ 11289 h 842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31989" h="842433">
                <a:moveTo>
                  <a:pt x="304800" y="11289"/>
                </a:moveTo>
                <a:cubicBezTo>
                  <a:pt x="252589" y="1411"/>
                  <a:pt x="208844" y="0"/>
                  <a:pt x="169333" y="36689"/>
                </a:cubicBezTo>
                <a:cubicBezTo>
                  <a:pt x="129822" y="73378"/>
                  <a:pt x="93133" y="148167"/>
                  <a:pt x="67733" y="231422"/>
                </a:cubicBezTo>
                <a:cubicBezTo>
                  <a:pt x="42333" y="314677"/>
                  <a:pt x="0" y="441677"/>
                  <a:pt x="16933" y="536222"/>
                </a:cubicBezTo>
                <a:cubicBezTo>
                  <a:pt x="33866" y="630767"/>
                  <a:pt x="94544" y="754945"/>
                  <a:pt x="169333" y="798689"/>
                </a:cubicBezTo>
                <a:cubicBezTo>
                  <a:pt x="244122" y="842433"/>
                  <a:pt x="407811" y="841022"/>
                  <a:pt x="465667" y="798689"/>
                </a:cubicBezTo>
                <a:cubicBezTo>
                  <a:pt x="523523" y="756356"/>
                  <a:pt x="531989" y="613833"/>
                  <a:pt x="516467" y="544689"/>
                </a:cubicBezTo>
                <a:cubicBezTo>
                  <a:pt x="500945" y="475545"/>
                  <a:pt x="414866" y="417689"/>
                  <a:pt x="372533" y="383822"/>
                </a:cubicBezTo>
                <a:cubicBezTo>
                  <a:pt x="330200" y="349955"/>
                  <a:pt x="276578" y="366889"/>
                  <a:pt x="262467" y="341489"/>
                </a:cubicBezTo>
                <a:cubicBezTo>
                  <a:pt x="248356" y="316089"/>
                  <a:pt x="261056" y="249766"/>
                  <a:pt x="287867" y="231422"/>
                </a:cubicBezTo>
                <a:cubicBezTo>
                  <a:pt x="314678" y="213078"/>
                  <a:pt x="390878" y="254000"/>
                  <a:pt x="423333" y="231422"/>
                </a:cubicBezTo>
                <a:cubicBezTo>
                  <a:pt x="455789" y="208844"/>
                  <a:pt x="503767" y="132645"/>
                  <a:pt x="482600" y="95956"/>
                </a:cubicBezTo>
                <a:cubicBezTo>
                  <a:pt x="461433" y="59267"/>
                  <a:pt x="357011" y="21167"/>
                  <a:pt x="304800" y="11289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2" name="Group 240"/>
          <p:cNvGrpSpPr/>
          <p:nvPr/>
        </p:nvGrpSpPr>
        <p:grpSpPr>
          <a:xfrm rot="7282949" flipH="1">
            <a:off x="2025770" y="5244174"/>
            <a:ext cx="396531" cy="234240"/>
            <a:chOff x="628983" y="4464263"/>
            <a:chExt cx="934303" cy="551914"/>
          </a:xfrm>
        </p:grpSpPr>
        <p:sp>
          <p:nvSpPr>
            <p:cNvPr id="299" name="Hexagon 298"/>
            <p:cNvSpPr/>
            <p:nvPr/>
          </p:nvSpPr>
          <p:spPr>
            <a:xfrm rot="16200000">
              <a:off x="609600" y="4730760"/>
              <a:ext cx="304800" cy="266033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Hexagon 299"/>
            <p:cNvSpPr/>
            <p:nvPr/>
          </p:nvSpPr>
          <p:spPr>
            <a:xfrm rot="16200000">
              <a:off x="875635" y="4730760"/>
              <a:ext cx="304800" cy="266033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Hexagon 300"/>
            <p:cNvSpPr/>
            <p:nvPr/>
          </p:nvSpPr>
          <p:spPr>
            <a:xfrm rot="16200000">
              <a:off x="1008652" y="4492429"/>
              <a:ext cx="304800" cy="266033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egular Pentagon 301"/>
            <p:cNvSpPr/>
            <p:nvPr/>
          </p:nvSpPr>
          <p:spPr>
            <a:xfrm rot="988919">
              <a:off x="1281848" y="4464263"/>
              <a:ext cx="281438" cy="280950"/>
            </a:xfrm>
            <a:prstGeom prst="pent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3" name="Freeform 282"/>
          <p:cNvSpPr/>
          <p:nvPr/>
        </p:nvSpPr>
        <p:spPr>
          <a:xfrm>
            <a:off x="1849133" y="5180740"/>
            <a:ext cx="77611" cy="65616"/>
          </a:xfrm>
          <a:custGeom>
            <a:avLst/>
            <a:gdLst>
              <a:gd name="connsiteX0" fmla="*/ 18344 w 77611"/>
              <a:gd name="connsiteY0" fmla="*/ 65616 h 65616"/>
              <a:gd name="connsiteX1" fmla="*/ 9878 w 77611"/>
              <a:gd name="connsiteY1" fmla="*/ 6350 h 65616"/>
              <a:gd name="connsiteX2" fmla="*/ 77611 w 77611"/>
              <a:gd name="connsiteY2" fmla="*/ 27516 h 65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611" h="65616">
                <a:moveTo>
                  <a:pt x="18344" y="65616"/>
                </a:moveTo>
                <a:cubicBezTo>
                  <a:pt x="9172" y="39158"/>
                  <a:pt x="0" y="12700"/>
                  <a:pt x="9878" y="6350"/>
                </a:cubicBezTo>
                <a:cubicBezTo>
                  <a:pt x="19756" y="0"/>
                  <a:pt x="77611" y="27516"/>
                  <a:pt x="77611" y="27516"/>
                </a:cubicBezTo>
              </a:path>
            </a:pathLst>
          </a:cu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284" name="Freeform 283"/>
          <p:cNvSpPr/>
          <p:nvPr/>
        </p:nvSpPr>
        <p:spPr>
          <a:xfrm rot="581631">
            <a:off x="1219200" y="6069381"/>
            <a:ext cx="531989" cy="842433"/>
          </a:xfrm>
          <a:custGeom>
            <a:avLst/>
            <a:gdLst>
              <a:gd name="connsiteX0" fmla="*/ 304800 w 531989"/>
              <a:gd name="connsiteY0" fmla="*/ 11289 h 842433"/>
              <a:gd name="connsiteX1" fmla="*/ 169333 w 531989"/>
              <a:gd name="connsiteY1" fmla="*/ 36689 h 842433"/>
              <a:gd name="connsiteX2" fmla="*/ 67733 w 531989"/>
              <a:gd name="connsiteY2" fmla="*/ 231422 h 842433"/>
              <a:gd name="connsiteX3" fmla="*/ 16933 w 531989"/>
              <a:gd name="connsiteY3" fmla="*/ 536222 h 842433"/>
              <a:gd name="connsiteX4" fmla="*/ 169333 w 531989"/>
              <a:gd name="connsiteY4" fmla="*/ 798689 h 842433"/>
              <a:gd name="connsiteX5" fmla="*/ 465667 w 531989"/>
              <a:gd name="connsiteY5" fmla="*/ 798689 h 842433"/>
              <a:gd name="connsiteX6" fmla="*/ 516467 w 531989"/>
              <a:gd name="connsiteY6" fmla="*/ 544689 h 842433"/>
              <a:gd name="connsiteX7" fmla="*/ 372533 w 531989"/>
              <a:gd name="connsiteY7" fmla="*/ 383822 h 842433"/>
              <a:gd name="connsiteX8" fmla="*/ 262467 w 531989"/>
              <a:gd name="connsiteY8" fmla="*/ 341489 h 842433"/>
              <a:gd name="connsiteX9" fmla="*/ 287867 w 531989"/>
              <a:gd name="connsiteY9" fmla="*/ 231422 h 842433"/>
              <a:gd name="connsiteX10" fmla="*/ 423333 w 531989"/>
              <a:gd name="connsiteY10" fmla="*/ 231422 h 842433"/>
              <a:gd name="connsiteX11" fmla="*/ 482600 w 531989"/>
              <a:gd name="connsiteY11" fmla="*/ 95956 h 842433"/>
              <a:gd name="connsiteX12" fmla="*/ 304800 w 531989"/>
              <a:gd name="connsiteY12" fmla="*/ 11289 h 842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31989" h="842433">
                <a:moveTo>
                  <a:pt x="304800" y="11289"/>
                </a:moveTo>
                <a:cubicBezTo>
                  <a:pt x="252589" y="1411"/>
                  <a:pt x="208844" y="0"/>
                  <a:pt x="169333" y="36689"/>
                </a:cubicBezTo>
                <a:cubicBezTo>
                  <a:pt x="129822" y="73378"/>
                  <a:pt x="93133" y="148167"/>
                  <a:pt x="67733" y="231422"/>
                </a:cubicBezTo>
                <a:cubicBezTo>
                  <a:pt x="42333" y="314677"/>
                  <a:pt x="0" y="441677"/>
                  <a:pt x="16933" y="536222"/>
                </a:cubicBezTo>
                <a:cubicBezTo>
                  <a:pt x="33866" y="630767"/>
                  <a:pt x="94544" y="754945"/>
                  <a:pt x="169333" y="798689"/>
                </a:cubicBezTo>
                <a:cubicBezTo>
                  <a:pt x="244122" y="842433"/>
                  <a:pt x="407811" y="841022"/>
                  <a:pt x="465667" y="798689"/>
                </a:cubicBezTo>
                <a:cubicBezTo>
                  <a:pt x="523523" y="756356"/>
                  <a:pt x="531989" y="613833"/>
                  <a:pt x="516467" y="544689"/>
                </a:cubicBezTo>
                <a:cubicBezTo>
                  <a:pt x="500945" y="475545"/>
                  <a:pt x="414866" y="417689"/>
                  <a:pt x="372533" y="383822"/>
                </a:cubicBezTo>
                <a:cubicBezTo>
                  <a:pt x="330200" y="349955"/>
                  <a:pt x="276578" y="366889"/>
                  <a:pt x="262467" y="341489"/>
                </a:cubicBezTo>
                <a:cubicBezTo>
                  <a:pt x="248356" y="316089"/>
                  <a:pt x="261056" y="249766"/>
                  <a:pt x="287867" y="231422"/>
                </a:cubicBezTo>
                <a:cubicBezTo>
                  <a:pt x="314678" y="213078"/>
                  <a:pt x="390878" y="254000"/>
                  <a:pt x="423333" y="231422"/>
                </a:cubicBezTo>
                <a:cubicBezTo>
                  <a:pt x="455789" y="208844"/>
                  <a:pt x="503767" y="132645"/>
                  <a:pt x="482600" y="95956"/>
                </a:cubicBezTo>
                <a:cubicBezTo>
                  <a:pt x="461433" y="59267"/>
                  <a:pt x="357011" y="21167"/>
                  <a:pt x="304800" y="11289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Freeform 284"/>
          <p:cNvSpPr/>
          <p:nvPr/>
        </p:nvSpPr>
        <p:spPr>
          <a:xfrm rot="581631">
            <a:off x="1525399" y="6905445"/>
            <a:ext cx="88900" cy="110066"/>
          </a:xfrm>
          <a:custGeom>
            <a:avLst/>
            <a:gdLst>
              <a:gd name="connsiteX0" fmla="*/ 76200 w 88900"/>
              <a:gd name="connsiteY0" fmla="*/ 0 h 110066"/>
              <a:gd name="connsiteX1" fmla="*/ 76200 w 88900"/>
              <a:gd name="connsiteY1" fmla="*/ 93133 h 110066"/>
              <a:gd name="connsiteX2" fmla="*/ 0 w 88900"/>
              <a:gd name="connsiteY2" fmla="*/ 101600 h 110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" h="110066">
                <a:moveTo>
                  <a:pt x="76200" y="0"/>
                </a:moveTo>
                <a:cubicBezTo>
                  <a:pt x="82550" y="38100"/>
                  <a:pt x="88900" y="76200"/>
                  <a:pt x="76200" y="93133"/>
                </a:cubicBezTo>
                <a:cubicBezTo>
                  <a:pt x="63500" y="110066"/>
                  <a:pt x="31750" y="105833"/>
                  <a:pt x="0" y="10160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/>
          <p:cNvSpPr/>
          <p:nvPr/>
        </p:nvSpPr>
        <p:spPr>
          <a:xfrm flipV="1">
            <a:off x="1613477" y="5518888"/>
            <a:ext cx="228600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 rot="786232" flipV="1">
            <a:off x="1651577" y="5427533"/>
            <a:ext cx="228600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 rot="1832567" flipV="1">
            <a:off x="1727777" y="5357932"/>
            <a:ext cx="228600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/>
          <p:cNvSpPr/>
          <p:nvPr/>
        </p:nvSpPr>
        <p:spPr>
          <a:xfrm rot="2487808" flipV="1">
            <a:off x="1812436" y="5295232"/>
            <a:ext cx="228600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/>
        </p:nvSpPr>
        <p:spPr>
          <a:xfrm rot="1140297" flipV="1">
            <a:off x="1885313" y="5220026"/>
            <a:ext cx="228600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Freeform 290"/>
          <p:cNvSpPr/>
          <p:nvPr/>
        </p:nvSpPr>
        <p:spPr>
          <a:xfrm>
            <a:off x="1845252" y="5479521"/>
            <a:ext cx="104246" cy="63500"/>
          </a:xfrm>
          <a:custGeom>
            <a:avLst/>
            <a:gdLst>
              <a:gd name="connsiteX0" fmla="*/ 34925 w 104246"/>
              <a:gd name="connsiteY0" fmla="*/ 0 h 63500"/>
              <a:gd name="connsiteX1" fmla="*/ 98425 w 104246"/>
              <a:gd name="connsiteY1" fmla="*/ 50800 h 63500"/>
              <a:gd name="connsiteX2" fmla="*/ 0 w 104246"/>
              <a:gd name="connsiteY2" fmla="*/ 63500 h 6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46" h="63500">
                <a:moveTo>
                  <a:pt x="34925" y="0"/>
                </a:moveTo>
                <a:cubicBezTo>
                  <a:pt x="69585" y="20108"/>
                  <a:pt x="104246" y="40217"/>
                  <a:pt x="98425" y="50800"/>
                </a:cubicBezTo>
                <a:cubicBezTo>
                  <a:pt x="92604" y="61383"/>
                  <a:pt x="46302" y="62441"/>
                  <a:pt x="0" y="63500"/>
                </a:cubicBezTo>
              </a:path>
            </a:pathLst>
          </a:cu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292" name="Freeform 291"/>
          <p:cNvSpPr/>
          <p:nvPr/>
        </p:nvSpPr>
        <p:spPr>
          <a:xfrm>
            <a:off x="1647873" y="5320771"/>
            <a:ext cx="92604" cy="98425"/>
          </a:xfrm>
          <a:custGeom>
            <a:avLst/>
            <a:gdLst>
              <a:gd name="connsiteX0" fmla="*/ 13229 w 92604"/>
              <a:gd name="connsiteY0" fmla="*/ 98425 h 98425"/>
              <a:gd name="connsiteX1" fmla="*/ 13229 w 92604"/>
              <a:gd name="connsiteY1" fmla="*/ 31750 h 98425"/>
              <a:gd name="connsiteX2" fmla="*/ 92604 w 92604"/>
              <a:gd name="connsiteY2" fmla="*/ 0 h 9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604" h="98425">
                <a:moveTo>
                  <a:pt x="13229" y="98425"/>
                </a:moveTo>
                <a:cubicBezTo>
                  <a:pt x="6614" y="73289"/>
                  <a:pt x="0" y="48154"/>
                  <a:pt x="13229" y="31750"/>
                </a:cubicBezTo>
                <a:cubicBezTo>
                  <a:pt x="26458" y="15346"/>
                  <a:pt x="92604" y="0"/>
                  <a:pt x="92604" y="0"/>
                </a:cubicBezTo>
              </a:path>
            </a:pathLst>
          </a:cu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293" name="Freeform 292"/>
          <p:cNvSpPr/>
          <p:nvPr/>
        </p:nvSpPr>
        <p:spPr>
          <a:xfrm>
            <a:off x="1930977" y="5393796"/>
            <a:ext cx="91017" cy="82021"/>
          </a:xfrm>
          <a:custGeom>
            <a:avLst/>
            <a:gdLst>
              <a:gd name="connsiteX0" fmla="*/ 0 w 91017"/>
              <a:gd name="connsiteY0" fmla="*/ 50800 h 82021"/>
              <a:gd name="connsiteX1" fmla="*/ 47625 w 91017"/>
              <a:gd name="connsiteY1" fmla="*/ 79375 h 82021"/>
              <a:gd name="connsiteX2" fmla="*/ 85725 w 91017"/>
              <a:gd name="connsiteY2" fmla="*/ 66675 h 82021"/>
              <a:gd name="connsiteX3" fmla="*/ 79375 w 91017"/>
              <a:gd name="connsiteY3" fmla="*/ 0 h 82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017" h="82021">
                <a:moveTo>
                  <a:pt x="0" y="50800"/>
                </a:moveTo>
                <a:cubicBezTo>
                  <a:pt x="16669" y="63764"/>
                  <a:pt x="33338" y="76729"/>
                  <a:pt x="47625" y="79375"/>
                </a:cubicBezTo>
                <a:cubicBezTo>
                  <a:pt x="61912" y="82021"/>
                  <a:pt x="80433" y="79904"/>
                  <a:pt x="85725" y="66675"/>
                </a:cubicBezTo>
                <a:cubicBezTo>
                  <a:pt x="91017" y="53446"/>
                  <a:pt x="79375" y="0"/>
                  <a:pt x="79375" y="0"/>
                </a:cubicBezTo>
              </a:path>
            </a:pathLst>
          </a:cu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294" name="Freeform 293"/>
          <p:cNvSpPr/>
          <p:nvPr/>
        </p:nvSpPr>
        <p:spPr>
          <a:xfrm>
            <a:off x="2099252" y="5168371"/>
            <a:ext cx="100013" cy="107950"/>
          </a:xfrm>
          <a:custGeom>
            <a:avLst/>
            <a:gdLst>
              <a:gd name="connsiteX0" fmla="*/ 0 w 100013"/>
              <a:gd name="connsiteY0" fmla="*/ 107950 h 107950"/>
              <a:gd name="connsiteX1" fmla="*/ 92075 w 100013"/>
              <a:gd name="connsiteY1" fmla="*/ 98425 h 107950"/>
              <a:gd name="connsiteX2" fmla="*/ 47625 w 100013"/>
              <a:gd name="connsiteY2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13" h="107950">
                <a:moveTo>
                  <a:pt x="0" y="107950"/>
                </a:moveTo>
                <a:lnTo>
                  <a:pt x="92075" y="98425"/>
                </a:lnTo>
                <a:cubicBezTo>
                  <a:pt x="100013" y="80433"/>
                  <a:pt x="73819" y="40216"/>
                  <a:pt x="47625" y="0"/>
                </a:cubicBezTo>
              </a:path>
            </a:pathLst>
          </a:cu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Freeform 294"/>
          <p:cNvSpPr/>
          <p:nvPr/>
        </p:nvSpPr>
        <p:spPr>
          <a:xfrm>
            <a:off x="1526340" y="5539512"/>
            <a:ext cx="84490" cy="546434"/>
          </a:xfrm>
          <a:custGeom>
            <a:avLst/>
            <a:gdLst>
              <a:gd name="connsiteX0" fmla="*/ 63500 w 304800"/>
              <a:gd name="connsiteY0" fmla="*/ 0 h 596900"/>
              <a:gd name="connsiteX1" fmla="*/ 0 w 304800"/>
              <a:gd name="connsiteY1" fmla="*/ 114300 h 596900"/>
              <a:gd name="connsiteX2" fmla="*/ 63500 w 304800"/>
              <a:gd name="connsiteY2" fmla="*/ 368300 h 596900"/>
              <a:gd name="connsiteX3" fmla="*/ 241300 w 304800"/>
              <a:gd name="connsiteY3" fmla="*/ 495300 h 596900"/>
              <a:gd name="connsiteX4" fmla="*/ 304800 w 304800"/>
              <a:gd name="connsiteY4" fmla="*/ 596900 h 596900"/>
              <a:gd name="connsiteX0" fmla="*/ 63500 w 243593"/>
              <a:gd name="connsiteY0" fmla="*/ 0 h 546434"/>
              <a:gd name="connsiteX1" fmla="*/ 0 w 243593"/>
              <a:gd name="connsiteY1" fmla="*/ 114300 h 546434"/>
              <a:gd name="connsiteX2" fmla="*/ 63500 w 243593"/>
              <a:gd name="connsiteY2" fmla="*/ 368300 h 546434"/>
              <a:gd name="connsiteX3" fmla="*/ 241300 w 243593"/>
              <a:gd name="connsiteY3" fmla="*/ 495300 h 546434"/>
              <a:gd name="connsiteX4" fmla="*/ 49743 w 243593"/>
              <a:gd name="connsiteY4" fmla="*/ 546434 h 546434"/>
              <a:gd name="connsiteX0" fmla="*/ 63500 w 71790"/>
              <a:gd name="connsiteY0" fmla="*/ 0 h 546434"/>
              <a:gd name="connsiteX1" fmla="*/ 0 w 71790"/>
              <a:gd name="connsiteY1" fmla="*/ 114300 h 546434"/>
              <a:gd name="connsiteX2" fmla="*/ 63500 w 71790"/>
              <a:gd name="connsiteY2" fmla="*/ 368300 h 546434"/>
              <a:gd name="connsiteX3" fmla="*/ 49743 w 71790"/>
              <a:gd name="connsiteY3" fmla="*/ 546434 h 546434"/>
              <a:gd name="connsiteX0" fmla="*/ 84490 w 84490"/>
              <a:gd name="connsiteY0" fmla="*/ 0 h 546434"/>
              <a:gd name="connsiteX1" fmla="*/ 20990 w 84490"/>
              <a:gd name="connsiteY1" fmla="*/ 114300 h 546434"/>
              <a:gd name="connsiteX2" fmla="*/ 8290 w 84490"/>
              <a:gd name="connsiteY2" fmla="*/ 368300 h 546434"/>
              <a:gd name="connsiteX3" fmla="*/ 70733 w 84490"/>
              <a:gd name="connsiteY3" fmla="*/ 546434 h 54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90" h="546434">
                <a:moveTo>
                  <a:pt x="84490" y="0"/>
                </a:moveTo>
                <a:cubicBezTo>
                  <a:pt x="52740" y="26458"/>
                  <a:pt x="33690" y="52917"/>
                  <a:pt x="20990" y="114300"/>
                </a:cubicBezTo>
                <a:cubicBezTo>
                  <a:pt x="8290" y="175683"/>
                  <a:pt x="0" y="296278"/>
                  <a:pt x="8290" y="368300"/>
                </a:cubicBezTo>
                <a:cubicBezTo>
                  <a:pt x="16580" y="440322"/>
                  <a:pt x="73599" y="509323"/>
                  <a:pt x="70733" y="546434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Freeform 295"/>
          <p:cNvSpPr/>
          <p:nvPr/>
        </p:nvSpPr>
        <p:spPr>
          <a:xfrm>
            <a:off x="2363601" y="6565900"/>
            <a:ext cx="247650" cy="520700"/>
          </a:xfrm>
          <a:custGeom>
            <a:avLst/>
            <a:gdLst>
              <a:gd name="connsiteX0" fmla="*/ 0 w 247650"/>
              <a:gd name="connsiteY0" fmla="*/ 0 h 520700"/>
              <a:gd name="connsiteX1" fmla="*/ 50800 w 247650"/>
              <a:gd name="connsiteY1" fmla="*/ 203200 h 520700"/>
              <a:gd name="connsiteX2" fmla="*/ 228600 w 247650"/>
              <a:gd name="connsiteY2" fmla="*/ 330200 h 520700"/>
              <a:gd name="connsiteX3" fmla="*/ 165100 w 247650"/>
              <a:gd name="connsiteY3" fmla="*/ 5207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650" h="520700">
                <a:moveTo>
                  <a:pt x="0" y="0"/>
                </a:moveTo>
                <a:cubicBezTo>
                  <a:pt x="6350" y="74083"/>
                  <a:pt x="12700" y="148167"/>
                  <a:pt x="50800" y="203200"/>
                </a:cubicBezTo>
                <a:cubicBezTo>
                  <a:pt x="88900" y="258233"/>
                  <a:pt x="209550" y="277283"/>
                  <a:pt x="228600" y="330200"/>
                </a:cubicBezTo>
                <a:cubicBezTo>
                  <a:pt x="247650" y="383117"/>
                  <a:pt x="206375" y="451908"/>
                  <a:pt x="165100" y="52070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2" name="Group 351"/>
          <p:cNvGrpSpPr/>
          <p:nvPr/>
        </p:nvGrpSpPr>
        <p:grpSpPr>
          <a:xfrm rot="18651237" flipH="1">
            <a:off x="3548287" y="2298301"/>
            <a:ext cx="718004" cy="1240376"/>
            <a:chOff x="1292307" y="2233744"/>
            <a:chExt cx="718004" cy="1240376"/>
          </a:xfrm>
        </p:grpSpPr>
        <p:sp>
          <p:nvSpPr>
            <p:cNvPr id="353" name="Can 352"/>
            <p:cNvSpPr/>
            <p:nvPr/>
          </p:nvSpPr>
          <p:spPr>
            <a:xfrm rot="531721">
              <a:off x="1614486" y="3090842"/>
              <a:ext cx="144992" cy="383278"/>
            </a:xfrm>
            <a:prstGeom prst="can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Freeform 353"/>
            <p:cNvSpPr/>
            <p:nvPr/>
          </p:nvSpPr>
          <p:spPr>
            <a:xfrm rot="19859317">
              <a:off x="1292307" y="2233744"/>
              <a:ext cx="718004" cy="863297"/>
            </a:xfrm>
            <a:custGeom>
              <a:avLst/>
              <a:gdLst>
                <a:gd name="connsiteX0" fmla="*/ 0 w 449792"/>
                <a:gd name="connsiteY0" fmla="*/ 24342 h 773642"/>
                <a:gd name="connsiteX1" fmla="*/ 234950 w 449792"/>
                <a:gd name="connsiteY1" fmla="*/ 75142 h 773642"/>
                <a:gd name="connsiteX2" fmla="*/ 355600 w 449792"/>
                <a:gd name="connsiteY2" fmla="*/ 30692 h 773642"/>
                <a:gd name="connsiteX3" fmla="*/ 444500 w 449792"/>
                <a:gd name="connsiteY3" fmla="*/ 24342 h 773642"/>
                <a:gd name="connsiteX4" fmla="*/ 387350 w 449792"/>
                <a:gd name="connsiteY4" fmla="*/ 176742 h 773642"/>
                <a:gd name="connsiteX5" fmla="*/ 241300 w 449792"/>
                <a:gd name="connsiteY5" fmla="*/ 456142 h 773642"/>
                <a:gd name="connsiteX6" fmla="*/ 317500 w 449792"/>
                <a:gd name="connsiteY6" fmla="*/ 773642 h 773642"/>
                <a:gd name="connsiteX0" fmla="*/ 0 w 525992"/>
                <a:gd name="connsiteY0" fmla="*/ 0 h 749300"/>
                <a:gd name="connsiteX1" fmla="*/ 234950 w 525992"/>
                <a:gd name="connsiteY1" fmla="*/ 50800 h 749300"/>
                <a:gd name="connsiteX2" fmla="*/ 355600 w 525992"/>
                <a:gd name="connsiteY2" fmla="*/ 6350 h 749300"/>
                <a:gd name="connsiteX3" fmla="*/ 520700 w 525992"/>
                <a:gd name="connsiteY3" fmla="*/ 76200 h 749300"/>
                <a:gd name="connsiteX4" fmla="*/ 387350 w 525992"/>
                <a:gd name="connsiteY4" fmla="*/ 152400 h 749300"/>
                <a:gd name="connsiteX5" fmla="*/ 241300 w 525992"/>
                <a:gd name="connsiteY5" fmla="*/ 431800 h 749300"/>
                <a:gd name="connsiteX6" fmla="*/ 317500 w 525992"/>
                <a:gd name="connsiteY6" fmla="*/ 749300 h 749300"/>
                <a:gd name="connsiteX0" fmla="*/ 0 w 523170"/>
                <a:gd name="connsiteY0" fmla="*/ 0 h 749300"/>
                <a:gd name="connsiteX1" fmla="*/ 234950 w 523170"/>
                <a:gd name="connsiteY1" fmla="*/ 50800 h 749300"/>
                <a:gd name="connsiteX2" fmla="*/ 355600 w 523170"/>
                <a:gd name="connsiteY2" fmla="*/ 6350 h 749300"/>
                <a:gd name="connsiteX3" fmla="*/ 520700 w 523170"/>
                <a:gd name="connsiteY3" fmla="*/ 76200 h 749300"/>
                <a:gd name="connsiteX4" fmla="*/ 370418 w 523170"/>
                <a:gd name="connsiteY4" fmla="*/ 196850 h 749300"/>
                <a:gd name="connsiteX5" fmla="*/ 241300 w 523170"/>
                <a:gd name="connsiteY5" fmla="*/ 431800 h 749300"/>
                <a:gd name="connsiteX6" fmla="*/ 317500 w 523170"/>
                <a:gd name="connsiteY6" fmla="*/ 749300 h 749300"/>
                <a:gd name="connsiteX0" fmla="*/ 20108 w 543278"/>
                <a:gd name="connsiteY0" fmla="*/ 12700 h 762000"/>
                <a:gd name="connsiteX1" fmla="*/ 39158 w 543278"/>
                <a:gd name="connsiteY1" fmla="*/ 400050 h 762000"/>
                <a:gd name="connsiteX2" fmla="*/ 255058 w 543278"/>
                <a:gd name="connsiteY2" fmla="*/ 63500 h 762000"/>
                <a:gd name="connsiteX3" fmla="*/ 375708 w 543278"/>
                <a:gd name="connsiteY3" fmla="*/ 19050 h 762000"/>
                <a:gd name="connsiteX4" fmla="*/ 540808 w 543278"/>
                <a:gd name="connsiteY4" fmla="*/ 88900 h 762000"/>
                <a:gd name="connsiteX5" fmla="*/ 390526 w 543278"/>
                <a:gd name="connsiteY5" fmla="*/ 209550 h 762000"/>
                <a:gd name="connsiteX6" fmla="*/ 261408 w 543278"/>
                <a:gd name="connsiteY6" fmla="*/ 444500 h 762000"/>
                <a:gd name="connsiteX7" fmla="*/ 337608 w 543278"/>
                <a:gd name="connsiteY7" fmla="*/ 762000 h 762000"/>
                <a:gd name="connsiteX0" fmla="*/ 35983 w 559153"/>
                <a:gd name="connsiteY0" fmla="*/ 17992 h 767292"/>
                <a:gd name="connsiteX1" fmla="*/ 55033 w 559153"/>
                <a:gd name="connsiteY1" fmla="*/ 405342 h 767292"/>
                <a:gd name="connsiteX2" fmla="*/ 35983 w 559153"/>
                <a:gd name="connsiteY2" fmla="*/ 56092 h 767292"/>
                <a:gd name="connsiteX3" fmla="*/ 270933 w 559153"/>
                <a:gd name="connsiteY3" fmla="*/ 68792 h 767292"/>
                <a:gd name="connsiteX4" fmla="*/ 391583 w 559153"/>
                <a:gd name="connsiteY4" fmla="*/ 24342 h 767292"/>
                <a:gd name="connsiteX5" fmla="*/ 556683 w 559153"/>
                <a:gd name="connsiteY5" fmla="*/ 94192 h 767292"/>
                <a:gd name="connsiteX6" fmla="*/ 406401 w 559153"/>
                <a:gd name="connsiteY6" fmla="*/ 214842 h 767292"/>
                <a:gd name="connsiteX7" fmla="*/ 277283 w 559153"/>
                <a:gd name="connsiteY7" fmla="*/ 449792 h 767292"/>
                <a:gd name="connsiteX8" fmla="*/ 353483 w 559153"/>
                <a:gd name="connsiteY8" fmla="*/ 767292 h 767292"/>
                <a:gd name="connsiteX0" fmla="*/ 55033 w 559153"/>
                <a:gd name="connsiteY0" fmla="*/ 405342 h 767292"/>
                <a:gd name="connsiteX1" fmla="*/ 35983 w 559153"/>
                <a:gd name="connsiteY1" fmla="*/ 56092 h 767292"/>
                <a:gd name="connsiteX2" fmla="*/ 270933 w 559153"/>
                <a:gd name="connsiteY2" fmla="*/ 68792 h 767292"/>
                <a:gd name="connsiteX3" fmla="*/ 391583 w 559153"/>
                <a:gd name="connsiteY3" fmla="*/ 24342 h 767292"/>
                <a:gd name="connsiteX4" fmla="*/ 556683 w 559153"/>
                <a:gd name="connsiteY4" fmla="*/ 94192 h 767292"/>
                <a:gd name="connsiteX5" fmla="*/ 406401 w 559153"/>
                <a:gd name="connsiteY5" fmla="*/ 214842 h 767292"/>
                <a:gd name="connsiteX6" fmla="*/ 277283 w 559153"/>
                <a:gd name="connsiteY6" fmla="*/ 449792 h 767292"/>
                <a:gd name="connsiteX7" fmla="*/ 353483 w 559153"/>
                <a:gd name="connsiteY7" fmla="*/ 767292 h 767292"/>
                <a:gd name="connsiteX0" fmla="*/ 55033 w 559153"/>
                <a:gd name="connsiteY0" fmla="*/ 405342 h 767292"/>
                <a:gd name="connsiteX1" fmla="*/ 35983 w 559153"/>
                <a:gd name="connsiteY1" fmla="*/ 56092 h 767292"/>
                <a:gd name="connsiteX2" fmla="*/ 270933 w 559153"/>
                <a:gd name="connsiteY2" fmla="*/ 68792 h 767292"/>
                <a:gd name="connsiteX3" fmla="*/ 391583 w 559153"/>
                <a:gd name="connsiteY3" fmla="*/ 24342 h 767292"/>
                <a:gd name="connsiteX4" fmla="*/ 556683 w 559153"/>
                <a:gd name="connsiteY4" fmla="*/ 94192 h 767292"/>
                <a:gd name="connsiteX5" fmla="*/ 406401 w 559153"/>
                <a:gd name="connsiteY5" fmla="*/ 214842 h 767292"/>
                <a:gd name="connsiteX6" fmla="*/ 277283 w 559153"/>
                <a:gd name="connsiteY6" fmla="*/ 449792 h 767292"/>
                <a:gd name="connsiteX7" fmla="*/ 353483 w 559153"/>
                <a:gd name="connsiteY7" fmla="*/ 767292 h 767292"/>
                <a:gd name="connsiteX0" fmla="*/ 28751 w 532871"/>
                <a:gd name="connsiteY0" fmla="*/ 385233 h 747183"/>
                <a:gd name="connsiteX1" fmla="*/ 186443 w 532871"/>
                <a:gd name="connsiteY1" fmla="*/ 215370 h 747183"/>
                <a:gd name="connsiteX2" fmla="*/ 9701 w 532871"/>
                <a:gd name="connsiteY2" fmla="*/ 35983 h 747183"/>
                <a:gd name="connsiteX3" fmla="*/ 244651 w 532871"/>
                <a:gd name="connsiteY3" fmla="*/ 48683 h 747183"/>
                <a:gd name="connsiteX4" fmla="*/ 365301 w 532871"/>
                <a:gd name="connsiteY4" fmla="*/ 4233 h 747183"/>
                <a:gd name="connsiteX5" fmla="*/ 530401 w 532871"/>
                <a:gd name="connsiteY5" fmla="*/ 74083 h 747183"/>
                <a:gd name="connsiteX6" fmla="*/ 380119 w 532871"/>
                <a:gd name="connsiteY6" fmla="*/ 194733 h 747183"/>
                <a:gd name="connsiteX7" fmla="*/ 251001 w 532871"/>
                <a:gd name="connsiteY7" fmla="*/ 429683 h 747183"/>
                <a:gd name="connsiteX8" fmla="*/ 327201 w 532871"/>
                <a:gd name="connsiteY8" fmla="*/ 747183 h 747183"/>
                <a:gd name="connsiteX0" fmla="*/ 181151 w 532871"/>
                <a:gd name="connsiteY0" fmla="*/ 385233 h 747183"/>
                <a:gd name="connsiteX1" fmla="*/ 186443 w 532871"/>
                <a:gd name="connsiteY1" fmla="*/ 215370 h 747183"/>
                <a:gd name="connsiteX2" fmla="*/ 9701 w 532871"/>
                <a:gd name="connsiteY2" fmla="*/ 35983 h 747183"/>
                <a:gd name="connsiteX3" fmla="*/ 244651 w 532871"/>
                <a:gd name="connsiteY3" fmla="*/ 48683 h 747183"/>
                <a:gd name="connsiteX4" fmla="*/ 365301 w 532871"/>
                <a:gd name="connsiteY4" fmla="*/ 4233 h 747183"/>
                <a:gd name="connsiteX5" fmla="*/ 530401 w 532871"/>
                <a:gd name="connsiteY5" fmla="*/ 74083 h 747183"/>
                <a:gd name="connsiteX6" fmla="*/ 380119 w 532871"/>
                <a:gd name="connsiteY6" fmla="*/ 194733 h 747183"/>
                <a:gd name="connsiteX7" fmla="*/ 251001 w 532871"/>
                <a:gd name="connsiteY7" fmla="*/ 429683 h 747183"/>
                <a:gd name="connsiteX8" fmla="*/ 327201 w 532871"/>
                <a:gd name="connsiteY8" fmla="*/ 747183 h 747183"/>
                <a:gd name="connsiteX0" fmla="*/ 186443 w 532871"/>
                <a:gd name="connsiteY0" fmla="*/ 215370 h 747183"/>
                <a:gd name="connsiteX1" fmla="*/ 9701 w 532871"/>
                <a:gd name="connsiteY1" fmla="*/ 35983 h 747183"/>
                <a:gd name="connsiteX2" fmla="*/ 244651 w 532871"/>
                <a:gd name="connsiteY2" fmla="*/ 48683 h 747183"/>
                <a:gd name="connsiteX3" fmla="*/ 365301 w 532871"/>
                <a:gd name="connsiteY3" fmla="*/ 4233 h 747183"/>
                <a:gd name="connsiteX4" fmla="*/ 530401 w 532871"/>
                <a:gd name="connsiteY4" fmla="*/ 74083 h 747183"/>
                <a:gd name="connsiteX5" fmla="*/ 380119 w 532871"/>
                <a:gd name="connsiteY5" fmla="*/ 194733 h 747183"/>
                <a:gd name="connsiteX6" fmla="*/ 251001 w 532871"/>
                <a:gd name="connsiteY6" fmla="*/ 429683 h 747183"/>
                <a:gd name="connsiteX7" fmla="*/ 327201 w 532871"/>
                <a:gd name="connsiteY7" fmla="*/ 747183 h 747183"/>
                <a:gd name="connsiteX0" fmla="*/ 202780 w 549208"/>
                <a:gd name="connsiteY0" fmla="*/ 223832 h 755645"/>
                <a:gd name="connsiteX1" fmla="*/ 104758 w 549208"/>
                <a:gd name="connsiteY1" fmla="*/ 323818 h 755645"/>
                <a:gd name="connsiteX2" fmla="*/ 26038 w 549208"/>
                <a:gd name="connsiteY2" fmla="*/ 44445 h 755645"/>
                <a:gd name="connsiteX3" fmla="*/ 260988 w 549208"/>
                <a:gd name="connsiteY3" fmla="*/ 57145 h 755645"/>
                <a:gd name="connsiteX4" fmla="*/ 381638 w 549208"/>
                <a:gd name="connsiteY4" fmla="*/ 12695 h 755645"/>
                <a:gd name="connsiteX5" fmla="*/ 546738 w 549208"/>
                <a:gd name="connsiteY5" fmla="*/ 82545 h 755645"/>
                <a:gd name="connsiteX6" fmla="*/ 396456 w 549208"/>
                <a:gd name="connsiteY6" fmla="*/ 203195 h 755645"/>
                <a:gd name="connsiteX7" fmla="*/ 267338 w 549208"/>
                <a:gd name="connsiteY7" fmla="*/ 438145 h 755645"/>
                <a:gd name="connsiteX8" fmla="*/ 343538 w 549208"/>
                <a:gd name="connsiteY8" fmla="*/ 755645 h 755645"/>
                <a:gd name="connsiteX0" fmla="*/ 104758 w 549208"/>
                <a:gd name="connsiteY0" fmla="*/ 323818 h 755645"/>
                <a:gd name="connsiteX1" fmla="*/ 26038 w 549208"/>
                <a:gd name="connsiteY1" fmla="*/ 44445 h 755645"/>
                <a:gd name="connsiteX2" fmla="*/ 260988 w 549208"/>
                <a:gd name="connsiteY2" fmla="*/ 57145 h 755645"/>
                <a:gd name="connsiteX3" fmla="*/ 381638 w 549208"/>
                <a:gd name="connsiteY3" fmla="*/ 12695 h 755645"/>
                <a:gd name="connsiteX4" fmla="*/ 546738 w 549208"/>
                <a:gd name="connsiteY4" fmla="*/ 82545 h 755645"/>
                <a:gd name="connsiteX5" fmla="*/ 396456 w 549208"/>
                <a:gd name="connsiteY5" fmla="*/ 203195 h 755645"/>
                <a:gd name="connsiteX6" fmla="*/ 267338 w 549208"/>
                <a:gd name="connsiteY6" fmla="*/ 438145 h 755645"/>
                <a:gd name="connsiteX7" fmla="*/ 343538 w 549208"/>
                <a:gd name="connsiteY7" fmla="*/ 755645 h 755645"/>
                <a:gd name="connsiteX0" fmla="*/ 100407 w 544857"/>
                <a:gd name="connsiteY0" fmla="*/ 315356 h 747183"/>
                <a:gd name="connsiteX1" fmla="*/ 126517 w 544857"/>
                <a:gd name="connsiteY1" fmla="*/ 147808 h 747183"/>
                <a:gd name="connsiteX2" fmla="*/ 21687 w 544857"/>
                <a:gd name="connsiteY2" fmla="*/ 35983 h 747183"/>
                <a:gd name="connsiteX3" fmla="*/ 256637 w 544857"/>
                <a:gd name="connsiteY3" fmla="*/ 48683 h 747183"/>
                <a:gd name="connsiteX4" fmla="*/ 377287 w 544857"/>
                <a:gd name="connsiteY4" fmla="*/ 4233 h 747183"/>
                <a:gd name="connsiteX5" fmla="*/ 542387 w 544857"/>
                <a:gd name="connsiteY5" fmla="*/ 74083 h 747183"/>
                <a:gd name="connsiteX6" fmla="*/ 392105 w 544857"/>
                <a:gd name="connsiteY6" fmla="*/ 194733 h 747183"/>
                <a:gd name="connsiteX7" fmla="*/ 262987 w 544857"/>
                <a:gd name="connsiteY7" fmla="*/ 429683 h 747183"/>
                <a:gd name="connsiteX8" fmla="*/ 339187 w 544857"/>
                <a:gd name="connsiteY8" fmla="*/ 747183 h 747183"/>
                <a:gd name="connsiteX0" fmla="*/ 100407 w 544857"/>
                <a:gd name="connsiteY0" fmla="*/ 335971 h 767798"/>
                <a:gd name="connsiteX1" fmla="*/ 126517 w 544857"/>
                <a:gd name="connsiteY1" fmla="*/ 168423 h 767798"/>
                <a:gd name="connsiteX2" fmla="*/ 21687 w 544857"/>
                <a:gd name="connsiteY2" fmla="*/ 56598 h 767798"/>
                <a:gd name="connsiteX3" fmla="*/ 256637 w 544857"/>
                <a:gd name="connsiteY3" fmla="*/ 69298 h 767798"/>
                <a:gd name="connsiteX4" fmla="*/ 252241 w 544857"/>
                <a:gd name="connsiteY4" fmla="*/ 7408 h 767798"/>
                <a:gd name="connsiteX5" fmla="*/ 377287 w 544857"/>
                <a:gd name="connsiteY5" fmla="*/ 24848 h 767798"/>
                <a:gd name="connsiteX6" fmla="*/ 542387 w 544857"/>
                <a:gd name="connsiteY6" fmla="*/ 94698 h 767798"/>
                <a:gd name="connsiteX7" fmla="*/ 392105 w 544857"/>
                <a:gd name="connsiteY7" fmla="*/ 215348 h 767798"/>
                <a:gd name="connsiteX8" fmla="*/ 262987 w 544857"/>
                <a:gd name="connsiteY8" fmla="*/ 450298 h 767798"/>
                <a:gd name="connsiteX9" fmla="*/ 339187 w 544857"/>
                <a:gd name="connsiteY9" fmla="*/ 767798 h 767798"/>
                <a:gd name="connsiteX0" fmla="*/ 99674 w 544124"/>
                <a:gd name="connsiteY0" fmla="*/ 333855 h 765682"/>
                <a:gd name="connsiteX1" fmla="*/ 125784 w 544124"/>
                <a:gd name="connsiteY1" fmla="*/ 166307 h 765682"/>
                <a:gd name="connsiteX2" fmla="*/ 20954 w 544124"/>
                <a:gd name="connsiteY2" fmla="*/ 54482 h 765682"/>
                <a:gd name="connsiteX3" fmla="*/ 251508 w 544124"/>
                <a:gd name="connsiteY3" fmla="*/ 5292 h 765682"/>
                <a:gd name="connsiteX4" fmla="*/ 376554 w 544124"/>
                <a:gd name="connsiteY4" fmla="*/ 22732 h 765682"/>
                <a:gd name="connsiteX5" fmla="*/ 541654 w 544124"/>
                <a:gd name="connsiteY5" fmla="*/ 92582 h 765682"/>
                <a:gd name="connsiteX6" fmla="*/ 391372 w 544124"/>
                <a:gd name="connsiteY6" fmla="*/ 213232 h 765682"/>
                <a:gd name="connsiteX7" fmla="*/ 262254 w 544124"/>
                <a:gd name="connsiteY7" fmla="*/ 448182 h 765682"/>
                <a:gd name="connsiteX8" fmla="*/ 338454 w 544124"/>
                <a:gd name="connsiteY8" fmla="*/ 765682 h 765682"/>
                <a:gd name="connsiteX0" fmla="*/ 67650 w 512100"/>
                <a:gd name="connsiteY0" fmla="*/ 336651 h 768478"/>
                <a:gd name="connsiteX1" fmla="*/ 93760 w 512100"/>
                <a:gd name="connsiteY1" fmla="*/ 169103 h 768478"/>
                <a:gd name="connsiteX2" fmla="*/ 20954 w 512100"/>
                <a:gd name="connsiteY2" fmla="*/ 74057 h 768478"/>
                <a:gd name="connsiteX3" fmla="*/ 219484 w 512100"/>
                <a:gd name="connsiteY3" fmla="*/ 8088 h 768478"/>
                <a:gd name="connsiteX4" fmla="*/ 344530 w 512100"/>
                <a:gd name="connsiteY4" fmla="*/ 25528 h 768478"/>
                <a:gd name="connsiteX5" fmla="*/ 509630 w 512100"/>
                <a:gd name="connsiteY5" fmla="*/ 95378 h 768478"/>
                <a:gd name="connsiteX6" fmla="*/ 359348 w 512100"/>
                <a:gd name="connsiteY6" fmla="*/ 216028 h 768478"/>
                <a:gd name="connsiteX7" fmla="*/ 230230 w 512100"/>
                <a:gd name="connsiteY7" fmla="*/ 450978 h 768478"/>
                <a:gd name="connsiteX8" fmla="*/ 306430 w 512100"/>
                <a:gd name="connsiteY8" fmla="*/ 768478 h 768478"/>
                <a:gd name="connsiteX0" fmla="*/ 67650 w 512596"/>
                <a:gd name="connsiteY0" fmla="*/ 336651 h 768478"/>
                <a:gd name="connsiteX1" fmla="*/ 93760 w 512596"/>
                <a:gd name="connsiteY1" fmla="*/ 169103 h 768478"/>
                <a:gd name="connsiteX2" fmla="*/ 20954 w 512596"/>
                <a:gd name="connsiteY2" fmla="*/ 74057 h 768478"/>
                <a:gd name="connsiteX3" fmla="*/ 219484 w 512596"/>
                <a:gd name="connsiteY3" fmla="*/ 8088 h 768478"/>
                <a:gd name="connsiteX4" fmla="*/ 344530 w 512596"/>
                <a:gd name="connsiteY4" fmla="*/ 25528 h 768478"/>
                <a:gd name="connsiteX5" fmla="*/ 509630 w 512596"/>
                <a:gd name="connsiteY5" fmla="*/ 95378 h 768478"/>
                <a:gd name="connsiteX6" fmla="*/ 326733 w 512596"/>
                <a:gd name="connsiteY6" fmla="*/ 243299 h 768478"/>
                <a:gd name="connsiteX7" fmla="*/ 230230 w 512596"/>
                <a:gd name="connsiteY7" fmla="*/ 450978 h 768478"/>
                <a:gd name="connsiteX8" fmla="*/ 306430 w 512596"/>
                <a:gd name="connsiteY8" fmla="*/ 768478 h 768478"/>
                <a:gd name="connsiteX0" fmla="*/ 67650 w 524312"/>
                <a:gd name="connsiteY0" fmla="*/ 362497 h 794324"/>
                <a:gd name="connsiteX1" fmla="*/ 93760 w 524312"/>
                <a:gd name="connsiteY1" fmla="*/ 194949 h 794324"/>
                <a:gd name="connsiteX2" fmla="*/ 20954 w 524312"/>
                <a:gd name="connsiteY2" fmla="*/ 99903 h 794324"/>
                <a:gd name="connsiteX3" fmla="*/ 219484 w 524312"/>
                <a:gd name="connsiteY3" fmla="*/ 33934 h 794324"/>
                <a:gd name="connsiteX4" fmla="*/ 344530 w 524312"/>
                <a:gd name="connsiteY4" fmla="*/ 51374 h 794324"/>
                <a:gd name="connsiteX5" fmla="*/ 414825 w 524312"/>
                <a:gd name="connsiteY5" fmla="*/ 11642 h 794324"/>
                <a:gd name="connsiteX6" fmla="*/ 509630 w 524312"/>
                <a:gd name="connsiteY6" fmla="*/ 121224 h 794324"/>
                <a:gd name="connsiteX7" fmla="*/ 326733 w 524312"/>
                <a:gd name="connsiteY7" fmla="*/ 269145 h 794324"/>
                <a:gd name="connsiteX8" fmla="*/ 230230 w 524312"/>
                <a:gd name="connsiteY8" fmla="*/ 476824 h 794324"/>
                <a:gd name="connsiteX9" fmla="*/ 306430 w 524312"/>
                <a:gd name="connsiteY9" fmla="*/ 794324 h 794324"/>
                <a:gd name="connsiteX0" fmla="*/ 67650 w 524312"/>
                <a:gd name="connsiteY0" fmla="*/ 372419 h 804246"/>
                <a:gd name="connsiteX1" fmla="*/ 93760 w 524312"/>
                <a:gd name="connsiteY1" fmla="*/ 204871 h 804246"/>
                <a:gd name="connsiteX2" fmla="*/ 20954 w 524312"/>
                <a:gd name="connsiteY2" fmla="*/ 109825 h 804246"/>
                <a:gd name="connsiteX3" fmla="*/ 219484 w 524312"/>
                <a:gd name="connsiteY3" fmla="*/ 43856 h 804246"/>
                <a:gd name="connsiteX4" fmla="*/ 331405 w 524312"/>
                <a:gd name="connsiteY4" fmla="*/ 3715 h 804246"/>
                <a:gd name="connsiteX5" fmla="*/ 414825 w 524312"/>
                <a:gd name="connsiteY5" fmla="*/ 21564 h 804246"/>
                <a:gd name="connsiteX6" fmla="*/ 509630 w 524312"/>
                <a:gd name="connsiteY6" fmla="*/ 131146 h 804246"/>
                <a:gd name="connsiteX7" fmla="*/ 326733 w 524312"/>
                <a:gd name="connsiteY7" fmla="*/ 279067 h 804246"/>
                <a:gd name="connsiteX8" fmla="*/ 230230 w 524312"/>
                <a:gd name="connsiteY8" fmla="*/ 486746 h 804246"/>
                <a:gd name="connsiteX9" fmla="*/ 306430 w 524312"/>
                <a:gd name="connsiteY9" fmla="*/ 804246 h 804246"/>
                <a:gd name="connsiteX0" fmla="*/ 67189 w 523851"/>
                <a:gd name="connsiteY0" fmla="*/ 372094 h 803921"/>
                <a:gd name="connsiteX1" fmla="*/ 93299 w 523851"/>
                <a:gd name="connsiteY1" fmla="*/ 204546 h 803921"/>
                <a:gd name="connsiteX2" fmla="*/ 20493 w 523851"/>
                <a:gd name="connsiteY2" fmla="*/ 109500 h 803921"/>
                <a:gd name="connsiteX3" fmla="*/ 216260 w 523851"/>
                <a:gd name="connsiteY3" fmla="*/ 31408 h 803921"/>
                <a:gd name="connsiteX4" fmla="*/ 330944 w 523851"/>
                <a:gd name="connsiteY4" fmla="*/ 3390 h 803921"/>
                <a:gd name="connsiteX5" fmla="*/ 414364 w 523851"/>
                <a:gd name="connsiteY5" fmla="*/ 21239 h 803921"/>
                <a:gd name="connsiteX6" fmla="*/ 509169 w 523851"/>
                <a:gd name="connsiteY6" fmla="*/ 130821 h 803921"/>
                <a:gd name="connsiteX7" fmla="*/ 326272 w 523851"/>
                <a:gd name="connsiteY7" fmla="*/ 278742 h 803921"/>
                <a:gd name="connsiteX8" fmla="*/ 229769 w 523851"/>
                <a:gd name="connsiteY8" fmla="*/ 486421 h 803921"/>
                <a:gd name="connsiteX9" fmla="*/ 305969 w 523851"/>
                <a:gd name="connsiteY9" fmla="*/ 803921 h 803921"/>
                <a:gd name="connsiteX0" fmla="*/ 93299 w 523851"/>
                <a:gd name="connsiteY0" fmla="*/ 204546 h 803921"/>
                <a:gd name="connsiteX1" fmla="*/ 20493 w 523851"/>
                <a:gd name="connsiteY1" fmla="*/ 109500 h 803921"/>
                <a:gd name="connsiteX2" fmla="*/ 216260 w 523851"/>
                <a:gd name="connsiteY2" fmla="*/ 31408 h 803921"/>
                <a:gd name="connsiteX3" fmla="*/ 330944 w 523851"/>
                <a:gd name="connsiteY3" fmla="*/ 3390 h 803921"/>
                <a:gd name="connsiteX4" fmla="*/ 414364 w 523851"/>
                <a:gd name="connsiteY4" fmla="*/ 21239 h 803921"/>
                <a:gd name="connsiteX5" fmla="*/ 509169 w 523851"/>
                <a:gd name="connsiteY5" fmla="*/ 130821 h 803921"/>
                <a:gd name="connsiteX6" fmla="*/ 326272 w 523851"/>
                <a:gd name="connsiteY6" fmla="*/ 278742 h 803921"/>
                <a:gd name="connsiteX7" fmla="*/ 229769 w 523851"/>
                <a:gd name="connsiteY7" fmla="*/ 486421 h 803921"/>
                <a:gd name="connsiteX8" fmla="*/ 305969 w 523851"/>
                <a:gd name="connsiteY8" fmla="*/ 803921 h 803921"/>
                <a:gd name="connsiteX0" fmla="*/ 93299 w 523851"/>
                <a:gd name="connsiteY0" fmla="*/ 204546 h 803921"/>
                <a:gd name="connsiteX1" fmla="*/ 20493 w 523851"/>
                <a:gd name="connsiteY1" fmla="*/ 109500 h 803921"/>
                <a:gd name="connsiteX2" fmla="*/ 216260 w 523851"/>
                <a:gd name="connsiteY2" fmla="*/ 31408 h 803921"/>
                <a:gd name="connsiteX3" fmla="*/ 330944 w 523851"/>
                <a:gd name="connsiteY3" fmla="*/ 3390 h 803921"/>
                <a:gd name="connsiteX4" fmla="*/ 414364 w 523851"/>
                <a:gd name="connsiteY4" fmla="*/ 21239 h 803921"/>
                <a:gd name="connsiteX5" fmla="*/ 509169 w 523851"/>
                <a:gd name="connsiteY5" fmla="*/ 130821 h 803921"/>
                <a:gd name="connsiteX6" fmla="*/ 326272 w 523851"/>
                <a:gd name="connsiteY6" fmla="*/ 278742 h 803921"/>
                <a:gd name="connsiteX7" fmla="*/ 229769 w 523851"/>
                <a:gd name="connsiteY7" fmla="*/ 486421 h 803921"/>
                <a:gd name="connsiteX8" fmla="*/ 305969 w 523851"/>
                <a:gd name="connsiteY8" fmla="*/ 803921 h 803921"/>
                <a:gd name="connsiteX0" fmla="*/ 93299 w 523851"/>
                <a:gd name="connsiteY0" fmla="*/ 204546 h 863297"/>
                <a:gd name="connsiteX1" fmla="*/ 20493 w 523851"/>
                <a:gd name="connsiteY1" fmla="*/ 109500 h 863297"/>
                <a:gd name="connsiteX2" fmla="*/ 216260 w 523851"/>
                <a:gd name="connsiteY2" fmla="*/ 31408 h 863297"/>
                <a:gd name="connsiteX3" fmla="*/ 330944 w 523851"/>
                <a:gd name="connsiteY3" fmla="*/ 3390 h 863297"/>
                <a:gd name="connsiteX4" fmla="*/ 414364 w 523851"/>
                <a:gd name="connsiteY4" fmla="*/ 21239 h 863297"/>
                <a:gd name="connsiteX5" fmla="*/ 509169 w 523851"/>
                <a:gd name="connsiteY5" fmla="*/ 130821 h 863297"/>
                <a:gd name="connsiteX6" fmla="*/ 326272 w 523851"/>
                <a:gd name="connsiteY6" fmla="*/ 278742 h 863297"/>
                <a:gd name="connsiteX7" fmla="*/ 229769 w 523851"/>
                <a:gd name="connsiteY7" fmla="*/ 486421 h 863297"/>
                <a:gd name="connsiteX8" fmla="*/ 145996 w 523851"/>
                <a:gd name="connsiteY8" fmla="*/ 863297 h 863297"/>
                <a:gd name="connsiteX0" fmla="*/ 93299 w 523851"/>
                <a:gd name="connsiteY0" fmla="*/ 204546 h 863297"/>
                <a:gd name="connsiteX1" fmla="*/ 20493 w 523851"/>
                <a:gd name="connsiteY1" fmla="*/ 109500 h 863297"/>
                <a:gd name="connsiteX2" fmla="*/ 216260 w 523851"/>
                <a:gd name="connsiteY2" fmla="*/ 31408 h 863297"/>
                <a:gd name="connsiteX3" fmla="*/ 330944 w 523851"/>
                <a:gd name="connsiteY3" fmla="*/ 3390 h 863297"/>
                <a:gd name="connsiteX4" fmla="*/ 414364 w 523851"/>
                <a:gd name="connsiteY4" fmla="*/ 21239 h 863297"/>
                <a:gd name="connsiteX5" fmla="*/ 509169 w 523851"/>
                <a:gd name="connsiteY5" fmla="*/ 130821 h 863297"/>
                <a:gd name="connsiteX6" fmla="*/ 326272 w 523851"/>
                <a:gd name="connsiteY6" fmla="*/ 278742 h 863297"/>
                <a:gd name="connsiteX7" fmla="*/ 229769 w 523851"/>
                <a:gd name="connsiteY7" fmla="*/ 486421 h 863297"/>
                <a:gd name="connsiteX8" fmla="*/ 145996 w 523851"/>
                <a:gd name="connsiteY8" fmla="*/ 863297 h 863297"/>
                <a:gd name="connsiteX0" fmla="*/ 93299 w 523851"/>
                <a:gd name="connsiteY0" fmla="*/ 204546 h 863297"/>
                <a:gd name="connsiteX1" fmla="*/ 20493 w 523851"/>
                <a:gd name="connsiteY1" fmla="*/ 109500 h 863297"/>
                <a:gd name="connsiteX2" fmla="*/ 216260 w 523851"/>
                <a:gd name="connsiteY2" fmla="*/ 31408 h 863297"/>
                <a:gd name="connsiteX3" fmla="*/ 330944 w 523851"/>
                <a:gd name="connsiteY3" fmla="*/ 3390 h 863297"/>
                <a:gd name="connsiteX4" fmla="*/ 414364 w 523851"/>
                <a:gd name="connsiteY4" fmla="*/ 21239 h 863297"/>
                <a:gd name="connsiteX5" fmla="*/ 509169 w 523851"/>
                <a:gd name="connsiteY5" fmla="*/ 130821 h 863297"/>
                <a:gd name="connsiteX6" fmla="*/ 326272 w 523851"/>
                <a:gd name="connsiteY6" fmla="*/ 278742 h 863297"/>
                <a:gd name="connsiteX7" fmla="*/ 181645 w 523851"/>
                <a:gd name="connsiteY7" fmla="*/ 491523 h 863297"/>
                <a:gd name="connsiteX8" fmla="*/ 145996 w 523851"/>
                <a:gd name="connsiteY8" fmla="*/ 863297 h 863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3851" h="863297">
                  <a:moveTo>
                    <a:pt x="93299" y="204546"/>
                  </a:moveTo>
                  <a:cubicBezTo>
                    <a:pt x="85516" y="160780"/>
                    <a:pt x="0" y="138356"/>
                    <a:pt x="20493" y="109500"/>
                  </a:cubicBezTo>
                  <a:cubicBezTo>
                    <a:pt x="40986" y="80644"/>
                    <a:pt x="164518" y="49093"/>
                    <a:pt x="216260" y="31408"/>
                  </a:cubicBezTo>
                  <a:cubicBezTo>
                    <a:pt x="268002" y="13723"/>
                    <a:pt x="297927" y="5085"/>
                    <a:pt x="330944" y="3390"/>
                  </a:cubicBezTo>
                  <a:cubicBezTo>
                    <a:pt x="363961" y="1695"/>
                    <a:pt x="384660" y="0"/>
                    <a:pt x="414364" y="21239"/>
                  </a:cubicBezTo>
                  <a:cubicBezTo>
                    <a:pt x="444068" y="42478"/>
                    <a:pt x="523851" y="87904"/>
                    <a:pt x="509169" y="130821"/>
                  </a:cubicBezTo>
                  <a:cubicBezTo>
                    <a:pt x="494487" y="173738"/>
                    <a:pt x="380859" y="218625"/>
                    <a:pt x="326272" y="278742"/>
                  </a:cubicBezTo>
                  <a:cubicBezTo>
                    <a:pt x="271685" y="338859"/>
                    <a:pt x="211691" y="394097"/>
                    <a:pt x="181645" y="491523"/>
                  </a:cubicBezTo>
                  <a:cubicBezTo>
                    <a:pt x="151599" y="588949"/>
                    <a:pt x="144913" y="660943"/>
                    <a:pt x="145996" y="863297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Freeform 237"/>
          <p:cNvSpPr/>
          <p:nvPr/>
        </p:nvSpPr>
        <p:spPr>
          <a:xfrm rot="20795880">
            <a:off x="2008795" y="5778500"/>
            <a:ext cx="317500" cy="330200"/>
          </a:xfrm>
          <a:custGeom>
            <a:avLst/>
            <a:gdLst>
              <a:gd name="connsiteX0" fmla="*/ 317500 w 317500"/>
              <a:gd name="connsiteY0" fmla="*/ 330200 h 330200"/>
              <a:gd name="connsiteX1" fmla="*/ 88900 w 317500"/>
              <a:gd name="connsiteY1" fmla="*/ 203200 h 330200"/>
              <a:gd name="connsiteX2" fmla="*/ 0 w 317500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330200">
                <a:moveTo>
                  <a:pt x="317500" y="330200"/>
                </a:moveTo>
                <a:cubicBezTo>
                  <a:pt x="229658" y="294216"/>
                  <a:pt x="141817" y="258233"/>
                  <a:pt x="88900" y="203200"/>
                </a:cubicBezTo>
                <a:cubicBezTo>
                  <a:pt x="35983" y="148167"/>
                  <a:pt x="17991" y="74083"/>
                  <a:pt x="0" y="0"/>
                </a:cubicBez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TextBox 238"/>
          <p:cNvSpPr txBox="1"/>
          <p:nvPr/>
        </p:nvSpPr>
        <p:spPr>
          <a:xfrm>
            <a:off x="1752600" y="1704326"/>
            <a:ext cx="1045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BAK1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4296832" y="3150255"/>
            <a:ext cx="1045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/>
                </a:solidFill>
              </a:rPr>
              <a:t>BKI1</a:t>
            </a:r>
            <a:endParaRPr lang="en-US" sz="2800" b="1" dirty="0">
              <a:solidFill>
                <a:schemeClr val="accent4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4669511" y="1143000"/>
            <a:ext cx="1045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BRI1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2946048" y="7509418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TextBox 242"/>
          <p:cNvSpPr txBox="1"/>
          <p:nvPr/>
        </p:nvSpPr>
        <p:spPr>
          <a:xfrm>
            <a:off x="3057856" y="7403068"/>
            <a:ext cx="172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phosphorylation</a:t>
            </a:r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1211177" y="7438601"/>
            <a:ext cx="364150" cy="298266"/>
            <a:chOff x="2193139" y="5365640"/>
            <a:chExt cx="364150" cy="298266"/>
          </a:xfrm>
        </p:grpSpPr>
        <p:sp>
          <p:nvSpPr>
            <p:cNvPr id="244" name="Hexagon 243"/>
            <p:cNvSpPr/>
            <p:nvPr/>
          </p:nvSpPr>
          <p:spPr>
            <a:xfrm rot="12682949" flipH="1">
              <a:off x="2193139" y="5550998"/>
              <a:ext cx="129361" cy="112908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Hexagon 244"/>
            <p:cNvSpPr/>
            <p:nvPr/>
          </p:nvSpPr>
          <p:spPr>
            <a:xfrm rot="12682949" flipH="1">
              <a:off x="2251936" y="5454607"/>
              <a:ext cx="129361" cy="112908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Hexagon 245"/>
            <p:cNvSpPr/>
            <p:nvPr/>
          </p:nvSpPr>
          <p:spPr>
            <a:xfrm rot="12682949" flipH="1">
              <a:off x="2367688" y="5459085"/>
              <a:ext cx="129361" cy="112908"/>
            </a:xfrm>
            <a:prstGeom prst="hex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gular Pentagon 246"/>
            <p:cNvSpPr/>
            <p:nvPr/>
          </p:nvSpPr>
          <p:spPr>
            <a:xfrm rot="6294030" flipH="1">
              <a:off x="2437947" y="5365743"/>
              <a:ext cx="119446" cy="119239"/>
            </a:xfrm>
            <a:prstGeom prst="pentagon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9" name="TextBox 248"/>
          <p:cNvSpPr txBox="1"/>
          <p:nvPr/>
        </p:nvSpPr>
        <p:spPr>
          <a:xfrm>
            <a:off x="1535453" y="7403068"/>
            <a:ext cx="1310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brassinolide</a:t>
            </a:r>
            <a:endParaRPr lang="en-US" dirty="0"/>
          </a:p>
        </p:txBody>
      </p:sp>
      <p:grpSp>
        <p:nvGrpSpPr>
          <p:cNvPr id="254" name="Group 253"/>
          <p:cNvGrpSpPr/>
          <p:nvPr/>
        </p:nvGrpSpPr>
        <p:grpSpPr>
          <a:xfrm>
            <a:off x="3339306" y="3337501"/>
            <a:ext cx="864394" cy="223824"/>
            <a:chOff x="3339306" y="3337501"/>
            <a:chExt cx="864394" cy="223824"/>
          </a:xfrm>
        </p:grpSpPr>
        <p:sp>
          <p:nvSpPr>
            <p:cNvPr id="251" name="Freeform 250"/>
            <p:cNvSpPr/>
            <p:nvPr/>
          </p:nvSpPr>
          <p:spPr>
            <a:xfrm>
              <a:off x="3340100" y="3429000"/>
              <a:ext cx="863600" cy="65617"/>
            </a:xfrm>
            <a:custGeom>
              <a:avLst/>
              <a:gdLst>
                <a:gd name="connsiteX0" fmla="*/ 863600 w 863600"/>
                <a:gd name="connsiteY0" fmla="*/ 0 h 65617"/>
                <a:gd name="connsiteX1" fmla="*/ 304800 w 863600"/>
                <a:gd name="connsiteY1" fmla="*/ 63500 h 65617"/>
                <a:gd name="connsiteX2" fmla="*/ 0 w 863600"/>
                <a:gd name="connsiteY2" fmla="*/ 12700 h 65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3600" h="65617">
                  <a:moveTo>
                    <a:pt x="863600" y="0"/>
                  </a:moveTo>
                  <a:cubicBezTo>
                    <a:pt x="656166" y="30691"/>
                    <a:pt x="448733" y="61383"/>
                    <a:pt x="304800" y="63500"/>
                  </a:cubicBezTo>
                  <a:cubicBezTo>
                    <a:pt x="160867" y="65617"/>
                    <a:pt x="0" y="12700"/>
                    <a:pt x="0" y="12700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3" name="Straight Connector 252"/>
            <p:cNvCxnSpPr/>
            <p:nvPr/>
          </p:nvCxnSpPr>
          <p:spPr>
            <a:xfrm rot="5400000" flipH="1" flipV="1">
              <a:off x="3228188" y="3448619"/>
              <a:ext cx="223824" cy="1588"/>
            </a:xfrm>
            <a:prstGeom prst="line">
              <a:avLst/>
            </a:pr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5" name="Group 254"/>
          <p:cNvGrpSpPr/>
          <p:nvPr/>
        </p:nvGrpSpPr>
        <p:grpSpPr>
          <a:xfrm rot="18651237" flipH="1">
            <a:off x="1838299" y="5575928"/>
            <a:ext cx="718004" cy="1240376"/>
            <a:chOff x="1292307" y="2233744"/>
            <a:chExt cx="718004" cy="1240376"/>
          </a:xfrm>
        </p:grpSpPr>
        <p:sp>
          <p:nvSpPr>
            <p:cNvPr id="256" name="Can 255"/>
            <p:cNvSpPr/>
            <p:nvPr/>
          </p:nvSpPr>
          <p:spPr>
            <a:xfrm rot="531721">
              <a:off x="1614486" y="3090842"/>
              <a:ext cx="144992" cy="383278"/>
            </a:xfrm>
            <a:prstGeom prst="can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Freeform 256"/>
            <p:cNvSpPr/>
            <p:nvPr/>
          </p:nvSpPr>
          <p:spPr>
            <a:xfrm rot="19859317">
              <a:off x="1292307" y="2233744"/>
              <a:ext cx="718004" cy="863297"/>
            </a:xfrm>
            <a:custGeom>
              <a:avLst/>
              <a:gdLst>
                <a:gd name="connsiteX0" fmla="*/ 0 w 449792"/>
                <a:gd name="connsiteY0" fmla="*/ 24342 h 773642"/>
                <a:gd name="connsiteX1" fmla="*/ 234950 w 449792"/>
                <a:gd name="connsiteY1" fmla="*/ 75142 h 773642"/>
                <a:gd name="connsiteX2" fmla="*/ 355600 w 449792"/>
                <a:gd name="connsiteY2" fmla="*/ 30692 h 773642"/>
                <a:gd name="connsiteX3" fmla="*/ 444500 w 449792"/>
                <a:gd name="connsiteY3" fmla="*/ 24342 h 773642"/>
                <a:gd name="connsiteX4" fmla="*/ 387350 w 449792"/>
                <a:gd name="connsiteY4" fmla="*/ 176742 h 773642"/>
                <a:gd name="connsiteX5" fmla="*/ 241300 w 449792"/>
                <a:gd name="connsiteY5" fmla="*/ 456142 h 773642"/>
                <a:gd name="connsiteX6" fmla="*/ 317500 w 449792"/>
                <a:gd name="connsiteY6" fmla="*/ 773642 h 773642"/>
                <a:gd name="connsiteX0" fmla="*/ 0 w 525992"/>
                <a:gd name="connsiteY0" fmla="*/ 0 h 749300"/>
                <a:gd name="connsiteX1" fmla="*/ 234950 w 525992"/>
                <a:gd name="connsiteY1" fmla="*/ 50800 h 749300"/>
                <a:gd name="connsiteX2" fmla="*/ 355600 w 525992"/>
                <a:gd name="connsiteY2" fmla="*/ 6350 h 749300"/>
                <a:gd name="connsiteX3" fmla="*/ 520700 w 525992"/>
                <a:gd name="connsiteY3" fmla="*/ 76200 h 749300"/>
                <a:gd name="connsiteX4" fmla="*/ 387350 w 525992"/>
                <a:gd name="connsiteY4" fmla="*/ 152400 h 749300"/>
                <a:gd name="connsiteX5" fmla="*/ 241300 w 525992"/>
                <a:gd name="connsiteY5" fmla="*/ 431800 h 749300"/>
                <a:gd name="connsiteX6" fmla="*/ 317500 w 525992"/>
                <a:gd name="connsiteY6" fmla="*/ 749300 h 749300"/>
                <a:gd name="connsiteX0" fmla="*/ 0 w 523170"/>
                <a:gd name="connsiteY0" fmla="*/ 0 h 749300"/>
                <a:gd name="connsiteX1" fmla="*/ 234950 w 523170"/>
                <a:gd name="connsiteY1" fmla="*/ 50800 h 749300"/>
                <a:gd name="connsiteX2" fmla="*/ 355600 w 523170"/>
                <a:gd name="connsiteY2" fmla="*/ 6350 h 749300"/>
                <a:gd name="connsiteX3" fmla="*/ 520700 w 523170"/>
                <a:gd name="connsiteY3" fmla="*/ 76200 h 749300"/>
                <a:gd name="connsiteX4" fmla="*/ 370418 w 523170"/>
                <a:gd name="connsiteY4" fmla="*/ 196850 h 749300"/>
                <a:gd name="connsiteX5" fmla="*/ 241300 w 523170"/>
                <a:gd name="connsiteY5" fmla="*/ 431800 h 749300"/>
                <a:gd name="connsiteX6" fmla="*/ 317500 w 523170"/>
                <a:gd name="connsiteY6" fmla="*/ 749300 h 749300"/>
                <a:gd name="connsiteX0" fmla="*/ 20108 w 543278"/>
                <a:gd name="connsiteY0" fmla="*/ 12700 h 762000"/>
                <a:gd name="connsiteX1" fmla="*/ 39158 w 543278"/>
                <a:gd name="connsiteY1" fmla="*/ 400050 h 762000"/>
                <a:gd name="connsiteX2" fmla="*/ 255058 w 543278"/>
                <a:gd name="connsiteY2" fmla="*/ 63500 h 762000"/>
                <a:gd name="connsiteX3" fmla="*/ 375708 w 543278"/>
                <a:gd name="connsiteY3" fmla="*/ 19050 h 762000"/>
                <a:gd name="connsiteX4" fmla="*/ 540808 w 543278"/>
                <a:gd name="connsiteY4" fmla="*/ 88900 h 762000"/>
                <a:gd name="connsiteX5" fmla="*/ 390526 w 543278"/>
                <a:gd name="connsiteY5" fmla="*/ 209550 h 762000"/>
                <a:gd name="connsiteX6" fmla="*/ 261408 w 543278"/>
                <a:gd name="connsiteY6" fmla="*/ 444500 h 762000"/>
                <a:gd name="connsiteX7" fmla="*/ 337608 w 543278"/>
                <a:gd name="connsiteY7" fmla="*/ 762000 h 762000"/>
                <a:gd name="connsiteX0" fmla="*/ 35983 w 559153"/>
                <a:gd name="connsiteY0" fmla="*/ 17992 h 767292"/>
                <a:gd name="connsiteX1" fmla="*/ 55033 w 559153"/>
                <a:gd name="connsiteY1" fmla="*/ 405342 h 767292"/>
                <a:gd name="connsiteX2" fmla="*/ 35983 w 559153"/>
                <a:gd name="connsiteY2" fmla="*/ 56092 h 767292"/>
                <a:gd name="connsiteX3" fmla="*/ 270933 w 559153"/>
                <a:gd name="connsiteY3" fmla="*/ 68792 h 767292"/>
                <a:gd name="connsiteX4" fmla="*/ 391583 w 559153"/>
                <a:gd name="connsiteY4" fmla="*/ 24342 h 767292"/>
                <a:gd name="connsiteX5" fmla="*/ 556683 w 559153"/>
                <a:gd name="connsiteY5" fmla="*/ 94192 h 767292"/>
                <a:gd name="connsiteX6" fmla="*/ 406401 w 559153"/>
                <a:gd name="connsiteY6" fmla="*/ 214842 h 767292"/>
                <a:gd name="connsiteX7" fmla="*/ 277283 w 559153"/>
                <a:gd name="connsiteY7" fmla="*/ 449792 h 767292"/>
                <a:gd name="connsiteX8" fmla="*/ 353483 w 559153"/>
                <a:gd name="connsiteY8" fmla="*/ 767292 h 767292"/>
                <a:gd name="connsiteX0" fmla="*/ 55033 w 559153"/>
                <a:gd name="connsiteY0" fmla="*/ 405342 h 767292"/>
                <a:gd name="connsiteX1" fmla="*/ 35983 w 559153"/>
                <a:gd name="connsiteY1" fmla="*/ 56092 h 767292"/>
                <a:gd name="connsiteX2" fmla="*/ 270933 w 559153"/>
                <a:gd name="connsiteY2" fmla="*/ 68792 h 767292"/>
                <a:gd name="connsiteX3" fmla="*/ 391583 w 559153"/>
                <a:gd name="connsiteY3" fmla="*/ 24342 h 767292"/>
                <a:gd name="connsiteX4" fmla="*/ 556683 w 559153"/>
                <a:gd name="connsiteY4" fmla="*/ 94192 h 767292"/>
                <a:gd name="connsiteX5" fmla="*/ 406401 w 559153"/>
                <a:gd name="connsiteY5" fmla="*/ 214842 h 767292"/>
                <a:gd name="connsiteX6" fmla="*/ 277283 w 559153"/>
                <a:gd name="connsiteY6" fmla="*/ 449792 h 767292"/>
                <a:gd name="connsiteX7" fmla="*/ 353483 w 559153"/>
                <a:gd name="connsiteY7" fmla="*/ 767292 h 767292"/>
                <a:gd name="connsiteX0" fmla="*/ 55033 w 559153"/>
                <a:gd name="connsiteY0" fmla="*/ 405342 h 767292"/>
                <a:gd name="connsiteX1" fmla="*/ 35983 w 559153"/>
                <a:gd name="connsiteY1" fmla="*/ 56092 h 767292"/>
                <a:gd name="connsiteX2" fmla="*/ 270933 w 559153"/>
                <a:gd name="connsiteY2" fmla="*/ 68792 h 767292"/>
                <a:gd name="connsiteX3" fmla="*/ 391583 w 559153"/>
                <a:gd name="connsiteY3" fmla="*/ 24342 h 767292"/>
                <a:gd name="connsiteX4" fmla="*/ 556683 w 559153"/>
                <a:gd name="connsiteY4" fmla="*/ 94192 h 767292"/>
                <a:gd name="connsiteX5" fmla="*/ 406401 w 559153"/>
                <a:gd name="connsiteY5" fmla="*/ 214842 h 767292"/>
                <a:gd name="connsiteX6" fmla="*/ 277283 w 559153"/>
                <a:gd name="connsiteY6" fmla="*/ 449792 h 767292"/>
                <a:gd name="connsiteX7" fmla="*/ 353483 w 559153"/>
                <a:gd name="connsiteY7" fmla="*/ 767292 h 767292"/>
                <a:gd name="connsiteX0" fmla="*/ 28751 w 532871"/>
                <a:gd name="connsiteY0" fmla="*/ 385233 h 747183"/>
                <a:gd name="connsiteX1" fmla="*/ 186443 w 532871"/>
                <a:gd name="connsiteY1" fmla="*/ 215370 h 747183"/>
                <a:gd name="connsiteX2" fmla="*/ 9701 w 532871"/>
                <a:gd name="connsiteY2" fmla="*/ 35983 h 747183"/>
                <a:gd name="connsiteX3" fmla="*/ 244651 w 532871"/>
                <a:gd name="connsiteY3" fmla="*/ 48683 h 747183"/>
                <a:gd name="connsiteX4" fmla="*/ 365301 w 532871"/>
                <a:gd name="connsiteY4" fmla="*/ 4233 h 747183"/>
                <a:gd name="connsiteX5" fmla="*/ 530401 w 532871"/>
                <a:gd name="connsiteY5" fmla="*/ 74083 h 747183"/>
                <a:gd name="connsiteX6" fmla="*/ 380119 w 532871"/>
                <a:gd name="connsiteY6" fmla="*/ 194733 h 747183"/>
                <a:gd name="connsiteX7" fmla="*/ 251001 w 532871"/>
                <a:gd name="connsiteY7" fmla="*/ 429683 h 747183"/>
                <a:gd name="connsiteX8" fmla="*/ 327201 w 532871"/>
                <a:gd name="connsiteY8" fmla="*/ 747183 h 747183"/>
                <a:gd name="connsiteX0" fmla="*/ 181151 w 532871"/>
                <a:gd name="connsiteY0" fmla="*/ 385233 h 747183"/>
                <a:gd name="connsiteX1" fmla="*/ 186443 w 532871"/>
                <a:gd name="connsiteY1" fmla="*/ 215370 h 747183"/>
                <a:gd name="connsiteX2" fmla="*/ 9701 w 532871"/>
                <a:gd name="connsiteY2" fmla="*/ 35983 h 747183"/>
                <a:gd name="connsiteX3" fmla="*/ 244651 w 532871"/>
                <a:gd name="connsiteY3" fmla="*/ 48683 h 747183"/>
                <a:gd name="connsiteX4" fmla="*/ 365301 w 532871"/>
                <a:gd name="connsiteY4" fmla="*/ 4233 h 747183"/>
                <a:gd name="connsiteX5" fmla="*/ 530401 w 532871"/>
                <a:gd name="connsiteY5" fmla="*/ 74083 h 747183"/>
                <a:gd name="connsiteX6" fmla="*/ 380119 w 532871"/>
                <a:gd name="connsiteY6" fmla="*/ 194733 h 747183"/>
                <a:gd name="connsiteX7" fmla="*/ 251001 w 532871"/>
                <a:gd name="connsiteY7" fmla="*/ 429683 h 747183"/>
                <a:gd name="connsiteX8" fmla="*/ 327201 w 532871"/>
                <a:gd name="connsiteY8" fmla="*/ 747183 h 747183"/>
                <a:gd name="connsiteX0" fmla="*/ 186443 w 532871"/>
                <a:gd name="connsiteY0" fmla="*/ 215370 h 747183"/>
                <a:gd name="connsiteX1" fmla="*/ 9701 w 532871"/>
                <a:gd name="connsiteY1" fmla="*/ 35983 h 747183"/>
                <a:gd name="connsiteX2" fmla="*/ 244651 w 532871"/>
                <a:gd name="connsiteY2" fmla="*/ 48683 h 747183"/>
                <a:gd name="connsiteX3" fmla="*/ 365301 w 532871"/>
                <a:gd name="connsiteY3" fmla="*/ 4233 h 747183"/>
                <a:gd name="connsiteX4" fmla="*/ 530401 w 532871"/>
                <a:gd name="connsiteY4" fmla="*/ 74083 h 747183"/>
                <a:gd name="connsiteX5" fmla="*/ 380119 w 532871"/>
                <a:gd name="connsiteY5" fmla="*/ 194733 h 747183"/>
                <a:gd name="connsiteX6" fmla="*/ 251001 w 532871"/>
                <a:gd name="connsiteY6" fmla="*/ 429683 h 747183"/>
                <a:gd name="connsiteX7" fmla="*/ 327201 w 532871"/>
                <a:gd name="connsiteY7" fmla="*/ 747183 h 747183"/>
                <a:gd name="connsiteX0" fmla="*/ 202780 w 549208"/>
                <a:gd name="connsiteY0" fmla="*/ 223832 h 755645"/>
                <a:gd name="connsiteX1" fmla="*/ 104758 w 549208"/>
                <a:gd name="connsiteY1" fmla="*/ 323818 h 755645"/>
                <a:gd name="connsiteX2" fmla="*/ 26038 w 549208"/>
                <a:gd name="connsiteY2" fmla="*/ 44445 h 755645"/>
                <a:gd name="connsiteX3" fmla="*/ 260988 w 549208"/>
                <a:gd name="connsiteY3" fmla="*/ 57145 h 755645"/>
                <a:gd name="connsiteX4" fmla="*/ 381638 w 549208"/>
                <a:gd name="connsiteY4" fmla="*/ 12695 h 755645"/>
                <a:gd name="connsiteX5" fmla="*/ 546738 w 549208"/>
                <a:gd name="connsiteY5" fmla="*/ 82545 h 755645"/>
                <a:gd name="connsiteX6" fmla="*/ 396456 w 549208"/>
                <a:gd name="connsiteY6" fmla="*/ 203195 h 755645"/>
                <a:gd name="connsiteX7" fmla="*/ 267338 w 549208"/>
                <a:gd name="connsiteY7" fmla="*/ 438145 h 755645"/>
                <a:gd name="connsiteX8" fmla="*/ 343538 w 549208"/>
                <a:gd name="connsiteY8" fmla="*/ 755645 h 755645"/>
                <a:gd name="connsiteX0" fmla="*/ 104758 w 549208"/>
                <a:gd name="connsiteY0" fmla="*/ 323818 h 755645"/>
                <a:gd name="connsiteX1" fmla="*/ 26038 w 549208"/>
                <a:gd name="connsiteY1" fmla="*/ 44445 h 755645"/>
                <a:gd name="connsiteX2" fmla="*/ 260988 w 549208"/>
                <a:gd name="connsiteY2" fmla="*/ 57145 h 755645"/>
                <a:gd name="connsiteX3" fmla="*/ 381638 w 549208"/>
                <a:gd name="connsiteY3" fmla="*/ 12695 h 755645"/>
                <a:gd name="connsiteX4" fmla="*/ 546738 w 549208"/>
                <a:gd name="connsiteY4" fmla="*/ 82545 h 755645"/>
                <a:gd name="connsiteX5" fmla="*/ 396456 w 549208"/>
                <a:gd name="connsiteY5" fmla="*/ 203195 h 755645"/>
                <a:gd name="connsiteX6" fmla="*/ 267338 w 549208"/>
                <a:gd name="connsiteY6" fmla="*/ 438145 h 755645"/>
                <a:gd name="connsiteX7" fmla="*/ 343538 w 549208"/>
                <a:gd name="connsiteY7" fmla="*/ 755645 h 755645"/>
                <a:gd name="connsiteX0" fmla="*/ 100407 w 544857"/>
                <a:gd name="connsiteY0" fmla="*/ 315356 h 747183"/>
                <a:gd name="connsiteX1" fmla="*/ 126517 w 544857"/>
                <a:gd name="connsiteY1" fmla="*/ 147808 h 747183"/>
                <a:gd name="connsiteX2" fmla="*/ 21687 w 544857"/>
                <a:gd name="connsiteY2" fmla="*/ 35983 h 747183"/>
                <a:gd name="connsiteX3" fmla="*/ 256637 w 544857"/>
                <a:gd name="connsiteY3" fmla="*/ 48683 h 747183"/>
                <a:gd name="connsiteX4" fmla="*/ 377287 w 544857"/>
                <a:gd name="connsiteY4" fmla="*/ 4233 h 747183"/>
                <a:gd name="connsiteX5" fmla="*/ 542387 w 544857"/>
                <a:gd name="connsiteY5" fmla="*/ 74083 h 747183"/>
                <a:gd name="connsiteX6" fmla="*/ 392105 w 544857"/>
                <a:gd name="connsiteY6" fmla="*/ 194733 h 747183"/>
                <a:gd name="connsiteX7" fmla="*/ 262987 w 544857"/>
                <a:gd name="connsiteY7" fmla="*/ 429683 h 747183"/>
                <a:gd name="connsiteX8" fmla="*/ 339187 w 544857"/>
                <a:gd name="connsiteY8" fmla="*/ 747183 h 747183"/>
                <a:gd name="connsiteX0" fmla="*/ 100407 w 544857"/>
                <a:gd name="connsiteY0" fmla="*/ 335971 h 767798"/>
                <a:gd name="connsiteX1" fmla="*/ 126517 w 544857"/>
                <a:gd name="connsiteY1" fmla="*/ 168423 h 767798"/>
                <a:gd name="connsiteX2" fmla="*/ 21687 w 544857"/>
                <a:gd name="connsiteY2" fmla="*/ 56598 h 767798"/>
                <a:gd name="connsiteX3" fmla="*/ 256637 w 544857"/>
                <a:gd name="connsiteY3" fmla="*/ 69298 h 767798"/>
                <a:gd name="connsiteX4" fmla="*/ 252241 w 544857"/>
                <a:gd name="connsiteY4" fmla="*/ 7408 h 767798"/>
                <a:gd name="connsiteX5" fmla="*/ 377287 w 544857"/>
                <a:gd name="connsiteY5" fmla="*/ 24848 h 767798"/>
                <a:gd name="connsiteX6" fmla="*/ 542387 w 544857"/>
                <a:gd name="connsiteY6" fmla="*/ 94698 h 767798"/>
                <a:gd name="connsiteX7" fmla="*/ 392105 w 544857"/>
                <a:gd name="connsiteY7" fmla="*/ 215348 h 767798"/>
                <a:gd name="connsiteX8" fmla="*/ 262987 w 544857"/>
                <a:gd name="connsiteY8" fmla="*/ 450298 h 767798"/>
                <a:gd name="connsiteX9" fmla="*/ 339187 w 544857"/>
                <a:gd name="connsiteY9" fmla="*/ 767798 h 767798"/>
                <a:gd name="connsiteX0" fmla="*/ 99674 w 544124"/>
                <a:gd name="connsiteY0" fmla="*/ 333855 h 765682"/>
                <a:gd name="connsiteX1" fmla="*/ 125784 w 544124"/>
                <a:gd name="connsiteY1" fmla="*/ 166307 h 765682"/>
                <a:gd name="connsiteX2" fmla="*/ 20954 w 544124"/>
                <a:gd name="connsiteY2" fmla="*/ 54482 h 765682"/>
                <a:gd name="connsiteX3" fmla="*/ 251508 w 544124"/>
                <a:gd name="connsiteY3" fmla="*/ 5292 h 765682"/>
                <a:gd name="connsiteX4" fmla="*/ 376554 w 544124"/>
                <a:gd name="connsiteY4" fmla="*/ 22732 h 765682"/>
                <a:gd name="connsiteX5" fmla="*/ 541654 w 544124"/>
                <a:gd name="connsiteY5" fmla="*/ 92582 h 765682"/>
                <a:gd name="connsiteX6" fmla="*/ 391372 w 544124"/>
                <a:gd name="connsiteY6" fmla="*/ 213232 h 765682"/>
                <a:gd name="connsiteX7" fmla="*/ 262254 w 544124"/>
                <a:gd name="connsiteY7" fmla="*/ 448182 h 765682"/>
                <a:gd name="connsiteX8" fmla="*/ 338454 w 544124"/>
                <a:gd name="connsiteY8" fmla="*/ 765682 h 765682"/>
                <a:gd name="connsiteX0" fmla="*/ 67650 w 512100"/>
                <a:gd name="connsiteY0" fmla="*/ 336651 h 768478"/>
                <a:gd name="connsiteX1" fmla="*/ 93760 w 512100"/>
                <a:gd name="connsiteY1" fmla="*/ 169103 h 768478"/>
                <a:gd name="connsiteX2" fmla="*/ 20954 w 512100"/>
                <a:gd name="connsiteY2" fmla="*/ 74057 h 768478"/>
                <a:gd name="connsiteX3" fmla="*/ 219484 w 512100"/>
                <a:gd name="connsiteY3" fmla="*/ 8088 h 768478"/>
                <a:gd name="connsiteX4" fmla="*/ 344530 w 512100"/>
                <a:gd name="connsiteY4" fmla="*/ 25528 h 768478"/>
                <a:gd name="connsiteX5" fmla="*/ 509630 w 512100"/>
                <a:gd name="connsiteY5" fmla="*/ 95378 h 768478"/>
                <a:gd name="connsiteX6" fmla="*/ 359348 w 512100"/>
                <a:gd name="connsiteY6" fmla="*/ 216028 h 768478"/>
                <a:gd name="connsiteX7" fmla="*/ 230230 w 512100"/>
                <a:gd name="connsiteY7" fmla="*/ 450978 h 768478"/>
                <a:gd name="connsiteX8" fmla="*/ 306430 w 512100"/>
                <a:gd name="connsiteY8" fmla="*/ 768478 h 768478"/>
                <a:gd name="connsiteX0" fmla="*/ 67650 w 512596"/>
                <a:gd name="connsiteY0" fmla="*/ 336651 h 768478"/>
                <a:gd name="connsiteX1" fmla="*/ 93760 w 512596"/>
                <a:gd name="connsiteY1" fmla="*/ 169103 h 768478"/>
                <a:gd name="connsiteX2" fmla="*/ 20954 w 512596"/>
                <a:gd name="connsiteY2" fmla="*/ 74057 h 768478"/>
                <a:gd name="connsiteX3" fmla="*/ 219484 w 512596"/>
                <a:gd name="connsiteY3" fmla="*/ 8088 h 768478"/>
                <a:gd name="connsiteX4" fmla="*/ 344530 w 512596"/>
                <a:gd name="connsiteY4" fmla="*/ 25528 h 768478"/>
                <a:gd name="connsiteX5" fmla="*/ 509630 w 512596"/>
                <a:gd name="connsiteY5" fmla="*/ 95378 h 768478"/>
                <a:gd name="connsiteX6" fmla="*/ 326733 w 512596"/>
                <a:gd name="connsiteY6" fmla="*/ 243299 h 768478"/>
                <a:gd name="connsiteX7" fmla="*/ 230230 w 512596"/>
                <a:gd name="connsiteY7" fmla="*/ 450978 h 768478"/>
                <a:gd name="connsiteX8" fmla="*/ 306430 w 512596"/>
                <a:gd name="connsiteY8" fmla="*/ 768478 h 768478"/>
                <a:gd name="connsiteX0" fmla="*/ 67650 w 524312"/>
                <a:gd name="connsiteY0" fmla="*/ 362497 h 794324"/>
                <a:gd name="connsiteX1" fmla="*/ 93760 w 524312"/>
                <a:gd name="connsiteY1" fmla="*/ 194949 h 794324"/>
                <a:gd name="connsiteX2" fmla="*/ 20954 w 524312"/>
                <a:gd name="connsiteY2" fmla="*/ 99903 h 794324"/>
                <a:gd name="connsiteX3" fmla="*/ 219484 w 524312"/>
                <a:gd name="connsiteY3" fmla="*/ 33934 h 794324"/>
                <a:gd name="connsiteX4" fmla="*/ 344530 w 524312"/>
                <a:gd name="connsiteY4" fmla="*/ 51374 h 794324"/>
                <a:gd name="connsiteX5" fmla="*/ 414825 w 524312"/>
                <a:gd name="connsiteY5" fmla="*/ 11642 h 794324"/>
                <a:gd name="connsiteX6" fmla="*/ 509630 w 524312"/>
                <a:gd name="connsiteY6" fmla="*/ 121224 h 794324"/>
                <a:gd name="connsiteX7" fmla="*/ 326733 w 524312"/>
                <a:gd name="connsiteY7" fmla="*/ 269145 h 794324"/>
                <a:gd name="connsiteX8" fmla="*/ 230230 w 524312"/>
                <a:gd name="connsiteY8" fmla="*/ 476824 h 794324"/>
                <a:gd name="connsiteX9" fmla="*/ 306430 w 524312"/>
                <a:gd name="connsiteY9" fmla="*/ 794324 h 794324"/>
                <a:gd name="connsiteX0" fmla="*/ 67650 w 524312"/>
                <a:gd name="connsiteY0" fmla="*/ 372419 h 804246"/>
                <a:gd name="connsiteX1" fmla="*/ 93760 w 524312"/>
                <a:gd name="connsiteY1" fmla="*/ 204871 h 804246"/>
                <a:gd name="connsiteX2" fmla="*/ 20954 w 524312"/>
                <a:gd name="connsiteY2" fmla="*/ 109825 h 804246"/>
                <a:gd name="connsiteX3" fmla="*/ 219484 w 524312"/>
                <a:gd name="connsiteY3" fmla="*/ 43856 h 804246"/>
                <a:gd name="connsiteX4" fmla="*/ 331405 w 524312"/>
                <a:gd name="connsiteY4" fmla="*/ 3715 h 804246"/>
                <a:gd name="connsiteX5" fmla="*/ 414825 w 524312"/>
                <a:gd name="connsiteY5" fmla="*/ 21564 h 804246"/>
                <a:gd name="connsiteX6" fmla="*/ 509630 w 524312"/>
                <a:gd name="connsiteY6" fmla="*/ 131146 h 804246"/>
                <a:gd name="connsiteX7" fmla="*/ 326733 w 524312"/>
                <a:gd name="connsiteY7" fmla="*/ 279067 h 804246"/>
                <a:gd name="connsiteX8" fmla="*/ 230230 w 524312"/>
                <a:gd name="connsiteY8" fmla="*/ 486746 h 804246"/>
                <a:gd name="connsiteX9" fmla="*/ 306430 w 524312"/>
                <a:gd name="connsiteY9" fmla="*/ 804246 h 804246"/>
                <a:gd name="connsiteX0" fmla="*/ 67189 w 523851"/>
                <a:gd name="connsiteY0" fmla="*/ 372094 h 803921"/>
                <a:gd name="connsiteX1" fmla="*/ 93299 w 523851"/>
                <a:gd name="connsiteY1" fmla="*/ 204546 h 803921"/>
                <a:gd name="connsiteX2" fmla="*/ 20493 w 523851"/>
                <a:gd name="connsiteY2" fmla="*/ 109500 h 803921"/>
                <a:gd name="connsiteX3" fmla="*/ 216260 w 523851"/>
                <a:gd name="connsiteY3" fmla="*/ 31408 h 803921"/>
                <a:gd name="connsiteX4" fmla="*/ 330944 w 523851"/>
                <a:gd name="connsiteY4" fmla="*/ 3390 h 803921"/>
                <a:gd name="connsiteX5" fmla="*/ 414364 w 523851"/>
                <a:gd name="connsiteY5" fmla="*/ 21239 h 803921"/>
                <a:gd name="connsiteX6" fmla="*/ 509169 w 523851"/>
                <a:gd name="connsiteY6" fmla="*/ 130821 h 803921"/>
                <a:gd name="connsiteX7" fmla="*/ 326272 w 523851"/>
                <a:gd name="connsiteY7" fmla="*/ 278742 h 803921"/>
                <a:gd name="connsiteX8" fmla="*/ 229769 w 523851"/>
                <a:gd name="connsiteY8" fmla="*/ 486421 h 803921"/>
                <a:gd name="connsiteX9" fmla="*/ 305969 w 523851"/>
                <a:gd name="connsiteY9" fmla="*/ 803921 h 803921"/>
                <a:gd name="connsiteX0" fmla="*/ 93299 w 523851"/>
                <a:gd name="connsiteY0" fmla="*/ 204546 h 803921"/>
                <a:gd name="connsiteX1" fmla="*/ 20493 w 523851"/>
                <a:gd name="connsiteY1" fmla="*/ 109500 h 803921"/>
                <a:gd name="connsiteX2" fmla="*/ 216260 w 523851"/>
                <a:gd name="connsiteY2" fmla="*/ 31408 h 803921"/>
                <a:gd name="connsiteX3" fmla="*/ 330944 w 523851"/>
                <a:gd name="connsiteY3" fmla="*/ 3390 h 803921"/>
                <a:gd name="connsiteX4" fmla="*/ 414364 w 523851"/>
                <a:gd name="connsiteY4" fmla="*/ 21239 h 803921"/>
                <a:gd name="connsiteX5" fmla="*/ 509169 w 523851"/>
                <a:gd name="connsiteY5" fmla="*/ 130821 h 803921"/>
                <a:gd name="connsiteX6" fmla="*/ 326272 w 523851"/>
                <a:gd name="connsiteY6" fmla="*/ 278742 h 803921"/>
                <a:gd name="connsiteX7" fmla="*/ 229769 w 523851"/>
                <a:gd name="connsiteY7" fmla="*/ 486421 h 803921"/>
                <a:gd name="connsiteX8" fmla="*/ 305969 w 523851"/>
                <a:gd name="connsiteY8" fmla="*/ 803921 h 803921"/>
                <a:gd name="connsiteX0" fmla="*/ 93299 w 523851"/>
                <a:gd name="connsiteY0" fmla="*/ 204546 h 803921"/>
                <a:gd name="connsiteX1" fmla="*/ 20493 w 523851"/>
                <a:gd name="connsiteY1" fmla="*/ 109500 h 803921"/>
                <a:gd name="connsiteX2" fmla="*/ 216260 w 523851"/>
                <a:gd name="connsiteY2" fmla="*/ 31408 h 803921"/>
                <a:gd name="connsiteX3" fmla="*/ 330944 w 523851"/>
                <a:gd name="connsiteY3" fmla="*/ 3390 h 803921"/>
                <a:gd name="connsiteX4" fmla="*/ 414364 w 523851"/>
                <a:gd name="connsiteY4" fmla="*/ 21239 h 803921"/>
                <a:gd name="connsiteX5" fmla="*/ 509169 w 523851"/>
                <a:gd name="connsiteY5" fmla="*/ 130821 h 803921"/>
                <a:gd name="connsiteX6" fmla="*/ 326272 w 523851"/>
                <a:gd name="connsiteY6" fmla="*/ 278742 h 803921"/>
                <a:gd name="connsiteX7" fmla="*/ 229769 w 523851"/>
                <a:gd name="connsiteY7" fmla="*/ 486421 h 803921"/>
                <a:gd name="connsiteX8" fmla="*/ 305969 w 523851"/>
                <a:gd name="connsiteY8" fmla="*/ 803921 h 803921"/>
                <a:gd name="connsiteX0" fmla="*/ 93299 w 523851"/>
                <a:gd name="connsiteY0" fmla="*/ 204546 h 863297"/>
                <a:gd name="connsiteX1" fmla="*/ 20493 w 523851"/>
                <a:gd name="connsiteY1" fmla="*/ 109500 h 863297"/>
                <a:gd name="connsiteX2" fmla="*/ 216260 w 523851"/>
                <a:gd name="connsiteY2" fmla="*/ 31408 h 863297"/>
                <a:gd name="connsiteX3" fmla="*/ 330944 w 523851"/>
                <a:gd name="connsiteY3" fmla="*/ 3390 h 863297"/>
                <a:gd name="connsiteX4" fmla="*/ 414364 w 523851"/>
                <a:gd name="connsiteY4" fmla="*/ 21239 h 863297"/>
                <a:gd name="connsiteX5" fmla="*/ 509169 w 523851"/>
                <a:gd name="connsiteY5" fmla="*/ 130821 h 863297"/>
                <a:gd name="connsiteX6" fmla="*/ 326272 w 523851"/>
                <a:gd name="connsiteY6" fmla="*/ 278742 h 863297"/>
                <a:gd name="connsiteX7" fmla="*/ 229769 w 523851"/>
                <a:gd name="connsiteY7" fmla="*/ 486421 h 863297"/>
                <a:gd name="connsiteX8" fmla="*/ 145996 w 523851"/>
                <a:gd name="connsiteY8" fmla="*/ 863297 h 863297"/>
                <a:gd name="connsiteX0" fmla="*/ 93299 w 523851"/>
                <a:gd name="connsiteY0" fmla="*/ 204546 h 863297"/>
                <a:gd name="connsiteX1" fmla="*/ 20493 w 523851"/>
                <a:gd name="connsiteY1" fmla="*/ 109500 h 863297"/>
                <a:gd name="connsiteX2" fmla="*/ 216260 w 523851"/>
                <a:gd name="connsiteY2" fmla="*/ 31408 h 863297"/>
                <a:gd name="connsiteX3" fmla="*/ 330944 w 523851"/>
                <a:gd name="connsiteY3" fmla="*/ 3390 h 863297"/>
                <a:gd name="connsiteX4" fmla="*/ 414364 w 523851"/>
                <a:gd name="connsiteY4" fmla="*/ 21239 h 863297"/>
                <a:gd name="connsiteX5" fmla="*/ 509169 w 523851"/>
                <a:gd name="connsiteY5" fmla="*/ 130821 h 863297"/>
                <a:gd name="connsiteX6" fmla="*/ 326272 w 523851"/>
                <a:gd name="connsiteY6" fmla="*/ 278742 h 863297"/>
                <a:gd name="connsiteX7" fmla="*/ 229769 w 523851"/>
                <a:gd name="connsiteY7" fmla="*/ 486421 h 863297"/>
                <a:gd name="connsiteX8" fmla="*/ 145996 w 523851"/>
                <a:gd name="connsiteY8" fmla="*/ 863297 h 863297"/>
                <a:gd name="connsiteX0" fmla="*/ 93299 w 523851"/>
                <a:gd name="connsiteY0" fmla="*/ 204546 h 863297"/>
                <a:gd name="connsiteX1" fmla="*/ 20493 w 523851"/>
                <a:gd name="connsiteY1" fmla="*/ 109500 h 863297"/>
                <a:gd name="connsiteX2" fmla="*/ 216260 w 523851"/>
                <a:gd name="connsiteY2" fmla="*/ 31408 h 863297"/>
                <a:gd name="connsiteX3" fmla="*/ 330944 w 523851"/>
                <a:gd name="connsiteY3" fmla="*/ 3390 h 863297"/>
                <a:gd name="connsiteX4" fmla="*/ 414364 w 523851"/>
                <a:gd name="connsiteY4" fmla="*/ 21239 h 863297"/>
                <a:gd name="connsiteX5" fmla="*/ 509169 w 523851"/>
                <a:gd name="connsiteY5" fmla="*/ 130821 h 863297"/>
                <a:gd name="connsiteX6" fmla="*/ 326272 w 523851"/>
                <a:gd name="connsiteY6" fmla="*/ 278742 h 863297"/>
                <a:gd name="connsiteX7" fmla="*/ 181645 w 523851"/>
                <a:gd name="connsiteY7" fmla="*/ 491523 h 863297"/>
                <a:gd name="connsiteX8" fmla="*/ 145996 w 523851"/>
                <a:gd name="connsiteY8" fmla="*/ 863297 h 863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3851" h="863297">
                  <a:moveTo>
                    <a:pt x="93299" y="204546"/>
                  </a:moveTo>
                  <a:cubicBezTo>
                    <a:pt x="85516" y="160780"/>
                    <a:pt x="0" y="138356"/>
                    <a:pt x="20493" y="109500"/>
                  </a:cubicBezTo>
                  <a:cubicBezTo>
                    <a:pt x="40986" y="80644"/>
                    <a:pt x="164518" y="49093"/>
                    <a:pt x="216260" y="31408"/>
                  </a:cubicBezTo>
                  <a:cubicBezTo>
                    <a:pt x="268002" y="13723"/>
                    <a:pt x="297927" y="5085"/>
                    <a:pt x="330944" y="3390"/>
                  </a:cubicBezTo>
                  <a:cubicBezTo>
                    <a:pt x="363961" y="1695"/>
                    <a:pt x="384660" y="0"/>
                    <a:pt x="414364" y="21239"/>
                  </a:cubicBezTo>
                  <a:cubicBezTo>
                    <a:pt x="444068" y="42478"/>
                    <a:pt x="523851" y="87904"/>
                    <a:pt x="509169" y="130821"/>
                  </a:cubicBezTo>
                  <a:cubicBezTo>
                    <a:pt x="494487" y="173738"/>
                    <a:pt x="380859" y="218625"/>
                    <a:pt x="326272" y="278742"/>
                  </a:cubicBezTo>
                  <a:cubicBezTo>
                    <a:pt x="271685" y="338859"/>
                    <a:pt x="211691" y="394097"/>
                    <a:pt x="181645" y="491523"/>
                  </a:cubicBezTo>
                  <a:cubicBezTo>
                    <a:pt x="151599" y="588949"/>
                    <a:pt x="144913" y="660943"/>
                    <a:pt x="145996" y="863297"/>
                  </a:cubicBezTo>
                </a:path>
              </a:pathLst>
            </a:cu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7" name="Oval 236"/>
          <p:cNvSpPr/>
          <p:nvPr/>
        </p:nvSpPr>
        <p:spPr>
          <a:xfrm>
            <a:off x="1860882" y="5638803"/>
            <a:ext cx="129975" cy="15663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3" name="Group 262"/>
          <p:cNvGrpSpPr/>
          <p:nvPr/>
        </p:nvGrpSpPr>
        <p:grpSpPr>
          <a:xfrm>
            <a:off x="4783163" y="6562802"/>
            <a:ext cx="1240376" cy="916315"/>
            <a:chOff x="1729513" y="5791203"/>
            <a:chExt cx="1240376" cy="916315"/>
          </a:xfrm>
        </p:grpSpPr>
        <p:grpSp>
          <p:nvGrpSpPr>
            <p:cNvPr id="258" name="Group 257"/>
            <p:cNvGrpSpPr/>
            <p:nvPr/>
          </p:nvGrpSpPr>
          <p:grpSpPr>
            <a:xfrm rot="18651237" flipH="1">
              <a:off x="1990699" y="5728328"/>
              <a:ext cx="718004" cy="1240376"/>
              <a:chOff x="1292307" y="2233744"/>
              <a:chExt cx="718004" cy="1240376"/>
            </a:xfrm>
          </p:grpSpPr>
          <p:sp>
            <p:nvSpPr>
              <p:cNvPr id="259" name="Can 258"/>
              <p:cNvSpPr/>
              <p:nvPr/>
            </p:nvSpPr>
            <p:spPr>
              <a:xfrm rot="531721">
                <a:off x="1614486" y="3090842"/>
                <a:ext cx="144992" cy="383278"/>
              </a:xfrm>
              <a:prstGeom prst="can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Freeform 259"/>
              <p:cNvSpPr/>
              <p:nvPr/>
            </p:nvSpPr>
            <p:spPr>
              <a:xfrm rot="19859317">
                <a:off x="1292307" y="2233744"/>
                <a:ext cx="718004" cy="863297"/>
              </a:xfrm>
              <a:custGeom>
                <a:avLst/>
                <a:gdLst>
                  <a:gd name="connsiteX0" fmla="*/ 0 w 449792"/>
                  <a:gd name="connsiteY0" fmla="*/ 24342 h 773642"/>
                  <a:gd name="connsiteX1" fmla="*/ 234950 w 449792"/>
                  <a:gd name="connsiteY1" fmla="*/ 75142 h 773642"/>
                  <a:gd name="connsiteX2" fmla="*/ 355600 w 449792"/>
                  <a:gd name="connsiteY2" fmla="*/ 30692 h 773642"/>
                  <a:gd name="connsiteX3" fmla="*/ 444500 w 449792"/>
                  <a:gd name="connsiteY3" fmla="*/ 24342 h 773642"/>
                  <a:gd name="connsiteX4" fmla="*/ 387350 w 449792"/>
                  <a:gd name="connsiteY4" fmla="*/ 176742 h 773642"/>
                  <a:gd name="connsiteX5" fmla="*/ 241300 w 449792"/>
                  <a:gd name="connsiteY5" fmla="*/ 456142 h 773642"/>
                  <a:gd name="connsiteX6" fmla="*/ 317500 w 449792"/>
                  <a:gd name="connsiteY6" fmla="*/ 773642 h 773642"/>
                  <a:gd name="connsiteX0" fmla="*/ 0 w 525992"/>
                  <a:gd name="connsiteY0" fmla="*/ 0 h 749300"/>
                  <a:gd name="connsiteX1" fmla="*/ 234950 w 525992"/>
                  <a:gd name="connsiteY1" fmla="*/ 50800 h 749300"/>
                  <a:gd name="connsiteX2" fmla="*/ 355600 w 525992"/>
                  <a:gd name="connsiteY2" fmla="*/ 6350 h 749300"/>
                  <a:gd name="connsiteX3" fmla="*/ 520700 w 525992"/>
                  <a:gd name="connsiteY3" fmla="*/ 76200 h 749300"/>
                  <a:gd name="connsiteX4" fmla="*/ 387350 w 525992"/>
                  <a:gd name="connsiteY4" fmla="*/ 152400 h 749300"/>
                  <a:gd name="connsiteX5" fmla="*/ 241300 w 525992"/>
                  <a:gd name="connsiteY5" fmla="*/ 431800 h 749300"/>
                  <a:gd name="connsiteX6" fmla="*/ 317500 w 525992"/>
                  <a:gd name="connsiteY6" fmla="*/ 749300 h 749300"/>
                  <a:gd name="connsiteX0" fmla="*/ 0 w 523170"/>
                  <a:gd name="connsiteY0" fmla="*/ 0 h 749300"/>
                  <a:gd name="connsiteX1" fmla="*/ 234950 w 523170"/>
                  <a:gd name="connsiteY1" fmla="*/ 50800 h 749300"/>
                  <a:gd name="connsiteX2" fmla="*/ 355600 w 523170"/>
                  <a:gd name="connsiteY2" fmla="*/ 6350 h 749300"/>
                  <a:gd name="connsiteX3" fmla="*/ 520700 w 523170"/>
                  <a:gd name="connsiteY3" fmla="*/ 76200 h 749300"/>
                  <a:gd name="connsiteX4" fmla="*/ 370418 w 523170"/>
                  <a:gd name="connsiteY4" fmla="*/ 196850 h 749300"/>
                  <a:gd name="connsiteX5" fmla="*/ 241300 w 523170"/>
                  <a:gd name="connsiteY5" fmla="*/ 431800 h 749300"/>
                  <a:gd name="connsiteX6" fmla="*/ 317500 w 523170"/>
                  <a:gd name="connsiteY6" fmla="*/ 749300 h 749300"/>
                  <a:gd name="connsiteX0" fmla="*/ 20108 w 543278"/>
                  <a:gd name="connsiteY0" fmla="*/ 12700 h 762000"/>
                  <a:gd name="connsiteX1" fmla="*/ 39158 w 543278"/>
                  <a:gd name="connsiteY1" fmla="*/ 400050 h 762000"/>
                  <a:gd name="connsiteX2" fmla="*/ 255058 w 543278"/>
                  <a:gd name="connsiteY2" fmla="*/ 63500 h 762000"/>
                  <a:gd name="connsiteX3" fmla="*/ 375708 w 543278"/>
                  <a:gd name="connsiteY3" fmla="*/ 19050 h 762000"/>
                  <a:gd name="connsiteX4" fmla="*/ 540808 w 543278"/>
                  <a:gd name="connsiteY4" fmla="*/ 88900 h 762000"/>
                  <a:gd name="connsiteX5" fmla="*/ 390526 w 543278"/>
                  <a:gd name="connsiteY5" fmla="*/ 209550 h 762000"/>
                  <a:gd name="connsiteX6" fmla="*/ 261408 w 543278"/>
                  <a:gd name="connsiteY6" fmla="*/ 444500 h 762000"/>
                  <a:gd name="connsiteX7" fmla="*/ 337608 w 543278"/>
                  <a:gd name="connsiteY7" fmla="*/ 762000 h 762000"/>
                  <a:gd name="connsiteX0" fmla="*/ 35983 w 559153"/>
                  <a:gd name="connsiteY0" fmla="*/ 17992 h 767292"/>
                  <a:gd name="connsiteX1" fmla="*/ 55033 w 559153"/>
                  <a:gd name="connsiteY1" fmla="*/ 405342 h 767292"/>
                  <a:gd name="connsiteX2" fmla="*/ 35983 w 559153"/>
                  <a:gd name="connsiteY2" fmla="*/ 56092 h 767292"/>
                  <a:gd name="connsiteX3" fmla="*/ 270933 w 559153"/>
                  <a:gd name="connsiteY3" fmla="*/ 68792 h 767292"/>
                  <a:gd name="connsiteX4" fmla="*/ 391583 w 559153"/>
                  <a:gd name="connsiteY4" fmla="*/ 24342 h 767292"/>
                  <a:gd name="connsiteX5" fmla="*/ 556683 w 559153"/>
                  <a:gd name="connsiteY5" fmla="*/ 94192 h 767292"/>
                  <a:gd name="connsiteX6" fmla="*/ 406401 w 559153"/>
                  <a:gd name="connsiteY6" fmla="*/ 214842 h 767292"/>
                  <a:gd name="connsiteX7" fmla="*/ 277283 w 559153"/>
                  <a:gd name="connsiteY7" fmla="*/ 449792 h 767292"/>
                  <a:gd name="connsiteX8" fmla="*/ 353483 w 559153"/>
                  <a:gd name="connsiteY8" fmla="*/ 767292 h 767292"/>
                  <a:gd name="connsiteX0" fmla="*/ 55033 w 559153"/>
                  <a:gd name="connsiteY0" fmla="*/ 405342 h 767292"/>
                  <a:gd name="connsiteX1" fmla="*/ 35983 w 559153"/>
                  <a:gd name="connsiteY1" fmla="*/ 56092 h 767292"/>
                  <a:gd name="connsiteX2" fmla="*/ 270933 w 559153"/>
                  <a:gd name="connsiteY2" fmla="*/ 68792 h 767292"/>
                  <a:gd name="connsiteX3" fmla="*/ 391583 w 559153"/>
                  <a:gd name="connsiteY3" fmla="*/ 24342 h 767292"/>
                  <a:gd name="connsiteX4" fmla="*/ 556683 w 559153"/>
                  <a:gd name="connsiteY4" fmla="*/ 94192 h 767292"/>
                  <a:gd name="connsiteX5" fmla="*/ 406401 w 559153"/>
                  <a:gd name="connsiteY5" fmla="*/ 214842 h 767292"/>
                  <a:gd name="connsiteX6" fmla="*/ 277283 w 559153"/>
                  <a:gd name="connsiteY6" fmla="*/ 449792 h 767292"/>
                  <a:gd name="connsiteX7" fmla="*/ 353483 w 559153"/>
                  <a:gd name="connsiteY7" fmla="*/ 767292 h 767292"/>
                  <a:gd name="connsiteX0" fmla="*/ 55033 w 559153"/>
                  <a:gd name="connsiteY0" fmla="*/ 405342 h 767292"/>
                  <a:gd name="connsiteX1" fmla="*/ 35983 w 559153"/>
                  <a:gd name="connsiteY1" fmla="*/ 56092 h 767292"/>
                  <a:gd name="connsiteX2" fmla="*/ 270933 w 559153"/>
                  <a:gd name="connsiteY2" fmla="*/ 68792 h 767292"/>
                  <a:gd name="connsiteX3" fmla="*/ 391583 w 559153"/>
                  <a:gd name="connsiteY3" fmla="*/ 24342 h 767292"/>
                  <a:gd name="connsiteX4" fmla="*/ 556683 w 559153"/>
                  <a:gd name="connsiteY4" fmla="*/ 94192 h 767292"/>
                  <a:gd name="connsiteX5" fmla="*/ 406401 w 559153"/>
                  <a:gd name="connsiteY5" fmla="*/ 214842 h 767292"/>
                  <a:gd name="connsiteX6" fmla="*/ 277283 w 559153"/>
                  <a:gd name="connsiteY6" fmla="*/ 449792 h 767292"/>
                  <a:gd name="connsiteX7" fmla="*/ 353483 w 559153"/>
                  <a:gd name="connsiteY7" fmla="*/ 767292 h 767292"/>
                  <a:gd name="connsiteX0" fmla="*/ 28751 w 532871"/>
                  <a:gd name="connsiteY0" fmla="*/ 385233 h 747183"/>
                  <a:gd name="connsiteX1" fmla="*/ 186443 w 532871"/>
                  <a:gd name="connsiteY1" fmla="*/ 215370 h 747183"/>
                  <a:gd name="connsiteX2" fmla="*/ 9701 w 532871"/>
                  <a:gd name="connsiteY2" fmla="*/ 35983 h 747183"/>
                  <a:gd name="connsiteX3" fmla="*/ 244651 w 532871"/>
                  <a:gd name="connsiteY3" fmla="*/ 48683 h 747183"/>
                  <a:gd name="connsiteX4" fmla="*/ 365301 w 532871"/>
                  <a:gd name="connsiteY4" fmla="*/ 4233 h 747183"/>
                  <a:gd name="connsiteX5" fmla="*/ 530401 w 532871"/>
                  <a:gd name="connsiteY5" fmla="*/ 74083 h 747183"/>
                  <a:gd name="connsiteX6" fmla="*/ 380119 w 532871"/>
                  <a:gd name="connsiteY6" fmla="*/ 194733 h 747183"/>
                  <a:gd name="connsiteX7" fmla="*/ 251001 w 532871"/>
                  <a:gd name="connsiteY7" fmla="*/ 429683 h 747183"/>
                  <a:gd name="connsiteX8" fmla="*/ 327201 w 532871"/>
                  <a:gd name="connsiteY8" fmla="*/ 747183 h 747183"/>
                  <a:gd name="connsiteX0" fmla="*/ 181151 w 532871"/>
                  <a:gd name="connsiteY0" fmla="*/ 385233 h 747183"/>
                  <a:gd name="connsiteX1" fmla="*/ 186443 w 532871"/>
                  <a:gd name="connsiteY1" fmla="*/ 215370 h 747183"/>
                  <a:gd name="connsiteX2" fmla="*/ 9701 w 532871"/>
                  <a:gd name="connsiteY2" fmla="*/ 35983 h 747183"/>
                  <a:gd name="connsiteX3" fmla="*/ 244651 w 532871"/>
                  <a:gd name="connsiteY3" fmla="*/ 48683 h 747183"/>
                  <a:gd name="connsiteX4" fmla="*/ 365301 w 532871"/>
                  <a:gd name="connsiteY4" fmla="*/ 4233 h 747183"/>
                  <a:gd name="connsiteX5" fmla="*/ 530401 w 532871"/>
                  <a:gd name="connsiteY5" fmla="*/ 74083 h 747183"/>
                  <a:gd name="connsiteX6" fmla="*/ 380119 w 532871"/>
                  <a:gd name="connsiteY6" fmla="*/ 194733 h 747183"/>
                  <a:gd name="connsiteX7" fmla="*/ 251001 w 532871"/>
                  <a:gd name="connsiteY7" fmla="*/ 429683 h 747183"/>
                  <a:gd name="connsiteX8" fmla="*/ 327201 w 532871"/>
                  <a:gd name="connsiteY8" fmla="*/ 747183 h 747183"/>
                  <a:gd name="connsiteX0" fmla="*/ 186443 w 532871"/>
                  <a:gd name="connsiteY0" fmla="*/ 215370 h 747183"/>
                  <a:gd name="connsiteX1" fmla="*/ 9701 w 532871"/>
                  <a:gd name="connsiteY1" fmla="*/ 35983 h 747183"/>
                  <a:gd name="connsiteX2" fmla="*/ 244651 w 532871"/>
                  <a:gd name="connsiteY2" fmla="*/ 48683 h 747183"/>
                  <a:gd name="connsiteX3" fmla="*/ 365301 w 532871"/>
                  <a:gd name="connsiteY3" fmla="*/ 4233 h 747183"/>
                  <a:gd name="connsiteX4" fmla="*/ 530401 w 532871"/>
                  <a:gd name="connsiteY4" fmla="*/ 74083 h 747183"/>
                  <a:gd name="connsiteX5" fmla="*/ 380119 w 532871"/>
                  <a:gd name="connsiteY5" fmla="*/ 194733 h 747183"/>
                  <a:gd name="connsiteX6" fmla="*/ 251001 w 532871"/>
                  <a:gd name="connsiteY6" fmla="*/ 429683 h 747183"/>
                  <a:gd name="connsiteX7" fmla="*/ 327201 w 532871"/>
                  <a:gd name="connsiteY7" fmla="*/ 747183 h 747183"/>
                  <a:gd name="connsiteX0" fmla="*/ 202780 w 549208"/>
                  <a:gd name="connsiteY0" fmla="*/ 223832 h 755645"/>
                  <a:gd name="connsiteX1" fmla="*/ 104758 w 549208"/>
                  <a:gd name="connsiteY1" fmla="*/ 323818 h 755645"/>
                  <a:gd name="connsiteX2" fmla="*/ 26038 w 549208"/>
                  <a:gd name="connsiteY2" fmla="*/ 44445 h 755645"/>
                  <a:gd name="connsiteX3" fmla="*/ 260988 w 549208"/>
                  <a:gd name="connsiteY3" fmla="*/ 57145 h 755645"/>
                  <a:gd name="connsiteX4" fmla="*/ 381638 w 549208"/>
                  <a:gd name="connsiteY4" fmla="*/ 12695 h 755645"/>
                  <a:gd name="connsiteX5" fmla="*/ 546738 w 549208"/>
                  <a:gd name="connsiteY5" fmla="*/ 82545 h 755645"/>
                  <a:gd name="connsiteX6" fmla="*/ 396456 w 549208"/>
                  <a:gd name="connsiteY6" fmla="*/ 203195 h 755645"/>
                  <a:gd name="connsiteX7" fmla="*/ 267338 w 549208"/>
                  <a:gd name="connsiteY7" fmla="*/ 438145 h 755645"/>
                  <a:gd name="connsiteX8" fmla="*/ 343538 w 549208"/>
                  <a:gd name="connsiteY8" fmla="*/ 755645 h 755645"/>
                  <a:gd name="connsiteX0" fmla="*/ 104758 w 549208"/>
                  <a:gd name="connsiteY0" fmla="*/ 323818 h 755645"/>
                  <a:gd name="connsiteX1" fmla="*/ 26038 w 549208"/>
                  <a:gd name="connsiteY1" fmla="*/ 44445 h 755645"/>
                  <a:gd name="connsiteX2" fmla="*/ 260988 w 549208"/>
                  <a:gd name="connsiteY2" fmla="*/ 57145 h 755645"/>
                  <a:gd name="connsiteX3" fmla="*/ 381638 w 549208"/>
                  <a:gd name="connsiteY3" fmla="*/ 12695 h 755645"/>
                  <a:gd name="connsiteX4" fmla="*/ 546738 w 549208"/>
                  <a:gd name="connsiteY4" fmla="*/ 82545 h 755645"/>
                  <a:gd name="connsiteX5" fmla="*/ 396456 w 549208"/>
                  <a:gd name="connsiteY5" fmla="*/ 203195 h 755645"/>
                  <a:gd name="connsiteX6" fmla="*/ 267338 w 549208"/>
                  <a:gd name="connsiteY6" fmla="*/ 438145 h 755645"/>
                  <a:gd name="connsiteX7" fmla="*/ 343538 w 549208"/>
                  <a:gd name="connsiteY7" fmla="*/ 755645 h 755645"/>
                  <a:gd name="connsiteX0" fmla="*/ 100407 w 544857"/>
                  <a:gd name="connsiteY0" fmla="*/ 315356 h 747183"/>
                  <a:gd name="connsiteX1" fmla="*/ 126517 w 544857"/>
                  <a:gd name="connsiteY1" fmla="*/ 147808 h 747183"/>
                  <a:gd name="connsiteX2" fmla="*/ 21687 w 544857"/>
                  <a:gd name="connsiteY2" fmla="*/ 35983 h 747183"/>
                  <a:gd name="connsiteX3" fmla="*/ 256637 w 544857"/>
                  <a:gd name="connsiteY3" fmla="*/ 48683 h 747183"/>
                  <a:gd name="connsiteX4" fmla="*/ 377287 w 544857"/>
                  <a:gd name="connsiteY4" fmla="*/ 4233 h 747183"/>
                  <a:gd name="connsiteX5" fmla="*/ 542387 w 544857"/>
                  <a:gd name="connsiteY5" fmla="*/ 74083 h 747183"/>
                  <a:gd name="connsiteX6" fmla="*/ 392105 w 544857"/>
                  <a:gd name="connsiteY6" fmla="*/ 194733 h 747183"/>
                  <a:gd name="connsiteX7" fmla="*/ 262987 w 544857"/>
                  <a:gd name="connsiteY7" fmla="*/ 429683 h 747183"/>
                  <a:gd name="connsiteX8" fmla="*/ 339187 w 544857"/>
                  <a:gd name="connsiteY8" fmla="*/ 747183 h 747183"/>
                  <a:gd name="connsiteX0" fmla="*/ 100407 w 544857"/>
                  <a:gd name="connsiteY0" fmla="*/ 335971 h 767798"/>
                  <a:gd name="connsiteX1" fmla="*/ 126517 w 544857"/>
                  <a:gd name="connsiteY1" fmla="*/ 168423 h 767798"/>
                  <a:gd name="connsiteX2" fmla="*/ 21687 w 544857"/>
                  <a:gd name="connsiteY2" fmla="*/ 56598 h 767798"/>
                  <a:gd name="connsiteX3" fmla="*/ 256637 w 544857"/>
                  <a:gd name="connsiteY3" fmla="*/ 69298 h 767798"/>
                  <a:gd name="connsiteX4" fmla="*/ 252241 w 544857"/>
                  <a:gd name="connsiteY4" fmla="*/ 7408 h 767798"/>
                  <a:gd name="connsiteX5" fmla="*/ 377287 w 544857"/>
                  <a:gd name="connsiteY5" fmla="*/ 24848 h 767798"/>
                  <a:gd name="connsiteX6" fmla="*/ 542387 w 544857"/>
                  <a:gd name="connsiteY6" fmla="*/ 94698 h 767798"/>
                  <a:gd name="connsiteX7" fmla="*/ 392105 w 544857"/>
                  <a:gd name="connsiteY7" fmla="*/ 215348 h 767798"/>
                  <a:gd name="connsiteX8" fmla="*/ 262987 w 544857"/>
                  <a:gd name="connsiteY8" fmla="*/ 450298 h 767798"/>
                  <a:gd name="connsiteX9" fmla="*/ 339187 w 544857"/>
                  <a:gd name="connsiteY9" fmla="*/ 767798 h 767798"/>
                  <a:gd name="connsiteX0" fmla="*/ 99674 w 544124"/>
                  <a:gd name="connsiteY0" fmla="*/ 333855 h 765682"/>
                  <a:gd name="connsiteX1" fmla="*/ 125784 w 544124"/>
                  <a:gd name="connsiteY1" fmla="*/ 166307 h 765682"/>
                  <a:gd name="connsiteX2" fmla="*/ 20954 w 544124"/>
                  <a:gd name="connsiteY2" fmla="*/ 54482 h 765682"/>
                  <a:gd name="connsiteX3" fmla="*/ 251508 w 544124"/>
                  <a:gd name="connsiteY3" fmla="*/ 5292 h 765682"/>
                  <a:gd name="connsiteX4" fmla="*/ 376554 w 544124"/>
                  <a:gd name="connsiteY4" fmla="*/ 22732 h 765682"/>
                  <a:gd name="connsiteX5" fmla="*/ 541654 w 544124"/>
                  <a:gd name="connsiteY5" fmla="*/ 92582 h 765682"/>
                  <a:gd name="connsiteX6" fmla="*/ 391372 w 544124"/>
                  <a:gd name="connsiteY6" fmla="*/ 213232 h 765682"/>
                  <a:gd name="connsiteX7" fmla="*/ 262254 w 544124"/>
                  <a:gd name="connsiteY7" fmla="*/ 448182 h 765682"/>
                  <a:gd name="connsiteX8" fmla="*/ 338454 w 544124"/>
                  <a:gd name="connsiteY8" fmla="*/ 765682 h 765682"/>
                  <a:gd name="connsiteX0" fmla="*/ 67650 w 512100"/>
                  <a:gd name="connsiteY0" fmla="*/ 336651 h 768478"/>
                  <a:gd name="connsiteX1" fmla="*/ 93760 w 512100"/>
                  <a:gd name="connsiteY1" fmla="*/ 169103 h 768478"/>
                  <a:gd name="connsiteX2" fmla="*/ 20954 w 512100"/>
                  <a:gd name="connsiteY2" fmla="*/ 74057 h 768478"/>
                  <a:gd name="connsiteX3" fmla="*/ 219484 w 512100"/>
                  <a:gd name="connsiteY3" fmla="*/ 8088 h 768478"/>
                  <a:gd name="connsiteX4" fmla="*/ 344530 w 512100"/>
                  <a:gd name="connsiteY4" fmla="*/ 25528 h 768478"/>
                  <a:gd name="connsiteX5" fmla="*/ 509630 w 512100"/>
                  <a:gd name="connsiteY5" fmla="*/ 95378 h 768478"/>
                  <a:gd name="connsiteX6" fmla="*/ 359348 w 512100"/>
                  <a:gd name="connsiteY6" fmla="*/ 216028 h 768478"/>
                  <a:gd name="connsiteX7" fmla="*/ 230230 w 512100"/>
                  <a:gd name="connsiteY7" fmla="*/ 450978 h 768478"/>
                  <a:gd name="connsiteX8" fmla="*/ 306430 w 512100"/>
                  <a:gd name="connsiteY8" fmla="*/ 768478 h 768478"/>
                  <a:gd name="connsiteX0" fmla="*/ 67650 w 512596"/>
                  <a:gd name="connsiteY0" fmla="*/ 336651 h 768478"/>
                  <a:gd name="connsiteX1" fmla="*/ 93760 w 512596"/>
                  <a:gd name="connsiteY1" fmla="*/ 169103 h 768478"/>
                  <a:gd name="connsiteX2" fmla="*/ 20954 w 512596"/>
                  <a:gd name="connsiteY2" fmla="*/ 74057 h 768478"/>
                  <a:gd name="connsiteX3" fmla="*/ 219484 w 512596"/>
                  <a:gd name="connsiteY3" fmla="*/ 8088 h 768478"/>
                  <a:gd name="connsiteX4" fmla="*/ 344530 w 512596"/>
                  <a:gd name="connsiteY4" fmla="*/ 25528 h 768478"/>
                  <a:gd name="connsiteX5" fmla="*/ 509630 w 512596"/>
                  <a:gd name="connsiteY5" fmla="*/ 95378 h 768478"/>
                  <a:gd name="connsiteX6" fmla="*/ 326733 w 512596"/>
                  <a:gd name="connsiteY6" fmla="*/ 243299 h 768478"/>
                  <a:gd name="connsiteX7" fmla="*/ 230230 w 512596"/>
                  <a:gd name="connsiteY7" fmla="*/ 450978 h 768478"/>
                  <a:gd name="connsiteX8" fmla="*/ 306430 w 512596"/>
                  <a:gd name="connsiteY8" fmla="*/ 768478 h 768478"/>
                  <a:gd name="connsiteX0" fmla="*/ 67650 w 524312"/>
                  <a:gd name="connsiteY0" fmla="*/ 362497 h 794324"/>
                  <a:gd name="connsiteX1" fmla="*/ 93760 w 524312"/>
                  <a:gd name="connsiteY1" fmla="*/ 194949 h 794324"/>
                  <a:gd name="connsiteX2" fmla="*/ 20954 w 524312"/>
                  <a:gd name="connsiteY2" fmla="*/ 99903 h 794324"/>
                  <a:gd name="connsiteX3" fmla="*/ 219484 w 524312"/>
                  <a:gd name="connsiteY3" fmla="*/ 33934 h 794324"/>
                  <a:gd name="connsiteX4" fmla="*/ 344530 w 524312"/>
                  <a:gd name="connsiteY4" fmla="*/ 51374 h 794324"/>
                  <a:gd name="connsiteX5" fmla="*/ 414825 w 524312"/>
                  <a:gd name="connsiteY5" fmla="*/ 11642 h 794324"/>
                  <a:gd name="connsiteX6" fmla="*/ 509630 w 524312"/>
                  <a:gd name="connsiteY6" fmla="*/ 121224 h 794324"/>
                  <a:gd name="connsiteX7" fmla="*/ 326733 w 524312"/>
                  <a:gd name="connsiteY7" fmla="*/ 269145 h 794324"/>
                  <a:gd name="connsiteX8" fmla="*/ 230230 w 524312"/>
                  <a:gd name="connsiteY8" fmla="*/ 476824 h 794324"/>
                  <a:gd name="connsiteX9" fmla="*/ 306430 w 524312"/>
                  <a:gd name="connsiteY9" fmla="*/ 794324 h 794324"/>
                  <a:gd name="connsiteX0" fmla="*/ 67650 w 524312"/>
                  <a:gd name="connsiteY0" fmla="*/ 372419 h 804246"/>
                  <a:gd name="connsiteX1" fmla="*/ 93760 w 524312"/>
                  <a:gd name="connsiteY1" fmla="*/ 204871 h 804246"/>
                  <a:gd name="connsiteX2" fmla="*/ 20954 w 524312"/>
                  <a:gd name="connsiteY2" fmla="*/ 109825 h 804246"/>
                  <a:gd name="connsiteX3" fmla="*/ 219484 w 524312"/>
                  <a:gd name="connsiteY3" fmla="*/ 43856 h 804246"/>
                  <a:gd name="connsiteX4" fmla="*/ 331405 w 524312"/>
                  <a:gd name="connsiteY4" fmla="*/ 3715 h 804246"/>
                  <a:gd name="connsiteX5" fmla="*/ 414825 w 524312"/>
                  <a:gd name="connsiteY5" fmla="*/ 21564 h 804246"/>
                  <a:gd name="connsiteX6" fmla="*/ 509630 w 524312"/>
                  <a:gd name="connsiteY6" fmla="*/ 131146 h 804246"/>
                  <a:gd name="connsiteX7" fmla="*/ 326733 w 524312"/>
                  <a:gd name="connsiteY7" fmla="*/ 279067 h 804246"/>
                  <a:gd name="connsiteX8" fmla="*/ 230230 w 524312"/>
                  <a:gd name="connsiteY8" fmla="*/ 486746 h 804246"/>
                  <a:gd name="connsiteX9" fmla="*/ 306430 w 524312"/>
                  <a:gd name="connsiteY9" fmla="*/ 804246 h 804246"/>
                  <a:gd name="connsiteX0" fmla="*/ 67189 w 523851"/>
                  <a:gd name="connsiteY0" fmla="*/ 372094 h 803921"/>
                  <a:gd name="connsiteX1" fmla="*/ 93299 w 523851"/>
                  <a:gd name="connsiteY1" fmla="*/ 204546 h 803921"/>
                  <a:gd name="connsiteX2" fmla="*/ 20493 w 523851"/>
                  <a:gd name="connsiteY2" fmla="*/ 109500 h 803921"/>
                  <a:gd name="connsiteX3" fmla="*/ 216260 w 523851"/>
                  <a:gd name="connsiteY3" fmla="*/ 31408 h 803921"/>
                  <a:gd name="connsiteX4" fmla="*/ 330944 w 523851"/>
                  <a:gd name="connsiteY4" fmla="*/ 3390 h 803921"/>
                  <a:gd name="connsiteX5" fmla="*/ 414364 w 523851"/>
                  <a:gd name="connsiteY5" fmla="*/ 21239 h 803921"/>
                  <a:gd name="connsiteX6" fmla="*/ 509169 w 523851"/>
                  <a:gd name="connsiteY6" fmla="*/ 130821 h 803921"/>
                  <a:gd name="connsiteX7" fmla="*/ 326272 w 523851"/>
                  <a:gd name="connsiteY7" fmla="*/ 278742 h 803921"/>
                  <a:gd name="connsiteX8" fmla="*/ 229769 w 523851"/>
                  <a:gd name="connsiteY8" fmla="*/ 486421 h 803921"/>
                  <a:gd name="connsiteX9" fmla="*/ 305969 w 523851"/>
                  <a:gd name="connsiteY9" fmla="*/ 803921 h 803921"/>
                  <a:gd name="connsiteX0" fmla="*/ 93299 w 523851"/>
                  <a:gd name="connsiteY0" fmla="*/ 204546 h 803921"/>
                  <a:gd name="connsiteX1" fmla="*/ 20493 w 523851"/>
                  <a:gd name="connsiteY1" fmla="*/ 109500 h 803921"/>
                  <a:gd name="connsiteX2" fmla="*/ 216260 w 523851"/>
                  <a:gd name="connsiteY2" fmla="*/ 31408 h 803921"/>
                  <a:gd name="connsiteX3" fmla="*/ 330944 w 523851"/>
                  <a:gd name="connsiteY3" fmla="*/ 3390 h 803921"/>
                  <a:gd name="connsiteX4" fmla="*/ 414364 w 523851"/>
                  <a:gd name="connsiteY4" fmla="*/ 21239 h 803921"/>
                  <a:gd name="connsiteX5" fmla="*/ 509169 w 523851"/>
                  <a:gd name="connsiteY5" fmla="*/ 130821 h 803921"/>
                  <a:gd name="connsiteX6" fmla="*/ 326272 w 523851"/>
                  <a:gd name="connsiteY6" fmla="*/ 278742 h 803921"/>
                  <a:gd name="connsiteX7" fmla="*/ 229769 w 523851"/>
                  <a:gd name="connsiteY7" fmla="*/ 486421 h 803921"/>
                  <a:gd name="connsiteX8" fmla="*/ 305969 w 523851"/>
                  <a:gd name="connsiteY8" fmla="*/ 803921 h 803921"/>
                  <a:gd name="connsiteX0" fmla="*/ 93299 w 523851"/>
                  <a:gd name="connsiteY0" fmla="*/ 204546 h 803921"/>
                  <a:gd name="connsiteX1" fmla="*/ 20493 w 523851"/>
                  <a:gd name="connsiteY1" fmla="*/ 109500 h 803921"/>
                  <a:gd name="connsiteX2" fmla="*/ 216260 w 523851"/>
                  <a:gd name="connsiteY2" fmla="*/ 31408 h 803921"/>
                  <a:gd name="connsiteX3" fmla="*/ 330944 w 523851"/>
                  <a:gd name="connsiteY3" fmla="*/ 3390 h 803921"/>
                  <a:gd name="connsiteX4" fmla="*/ 414364 w 523851"/>
                  <a:gd name="connsiteY4" fmla="*/ 21239 h 803921"/>
                  <a:gd name="connsiteX5" fmla="*/ 509169 w 523851"/>
                  <a:gd name="connsiteY5" fmla="*/ 130821 h 803921"/>
                  <a:gd name="connsiteX6" fmla="*/ 326272 w 523851"/>
                  <a:gd name="connsiteY6" fmla="*/ 278742 h 803921"/>
                  <a:gd name="connsiteX7" fmla="*/ 229769 w 523851"/>
                  <a:gd name="connsiteY7" fmla="*/ 486421 h 803921"/>
                  <a:gd name="connsiteX8" fmla="*/ 305969 w 523851"/>
                  <a:gd name="connsiteY8" fmla="*/ 803921 h 803921"/>
                  <a:gd name="connsiteX0" fmla="*/ 93299 w 523851"/>
                  <a:gd name="connsiteY0" fmla="*/ 204546 h 863297"/>
                  <a:gd name="connsiteX1" fmla="*/ 20493 w 523851"/>
                  <a:gd name="connsiteY1" fmla="*/ 109500 h 863297"/>
                  <a:gd name="connsiteX2" fmla="*/ 216260 w 523851"/>
                  <a:gd name="connsiteY2" fmla="*/ 31408 h 863297"/>
                  <a:gd name="connsiteX3" fmla="*/ 330944 w 523851"/>
                  <a:gd name="connsiteY3" fmla="*/ 3390 h 863297"/>
                  <a:gd name="connsiteX4" fmla="*/ 414364 w 523851"/>
                  <a:gd name="connsiteY4" fmla="*/ 21239 h 863297"/>
                  <a:gd name="connsiteX5" fmla="*/ 509169 w 523851"/>
                  <a:gd name="connsiteY5" fmla="*/ 130821 h 863297"/>
                  <a:gd name="connsiteX6" fmla="*/ 326272 w 523851"/>
                  <a:gd name="connsiteY6" fmla="*/ 278742 h 863297"/>
                  <a:gd name="connsiteX7" fmla="*/ 229769 w 523851"/>
                  <a:gd name="connsiteY7" fmla="*/ 486421 h 863297"/>
                  <a:gd name="connsiteX8" fmla="*/ 145996 w 523851"/>
                  <a:gd name="connsiteY8" fmla="*/ 863297 h 863297"/>
                  <a:gd name="connsiteX0" fmla="*/ 93299 w 523851"/>
                  <a:gd name="connsiteY0" fmla="*/ 204546 h 863297"/>
                  <a:gd name="connsiteX1" fmla="*/ 20493 w 523851"/>
                  <a:gd name="connsiteY1" fmla="*/ 109500 h 863297"/>
                  <a:gd name="connsiteX2" fmla="*/ 216260 w 523851"/>
                  <a:gd name="connsiteY2" fmla="*/ 31408 h 863297"/>
                  <a:gd name="connsiteX3" fmla="*/ 330944 w 523851"/>
                  <a:gd name="connsiteY3" fmla="*/ 3390 h 863297"/>
                  <a:gd name="connsiteX4" fmla="*/ 414364 w 523851"/>
                  <a:gd name="connsiteY4" fmla="*/ 21239 h 863297"/>
                  <a:gd name="connsiteX5" fmla="*/ 509169 w 523851"/>
                  <a:gd name="connsiteY5" fmla="*/ 130821 h 863297"/>
                  <a:gd name="connsiteX6" fmla="*/ 326272 w 523851"/>
                  <a:gd name="connsiteY6" fmla="*/ 278742 h 863297"/>
                  <a:gd name="connsiteX7" fmla="*/ 229769 w 523851"/>
                  <a:gd name="connsiteY7" fmla="*/ 486421 h 863297"/>
                  <a:gd name="connsiteX8" fmla="*/ 145996 w 523851"/>
                  <a:gd name="connsiteY8" fmla="*/ 863297 h 863297"/>
                  <a:gd name="connsiteX0" fmla="*/ 93299 w 523851"/>
                  <a:gd name="connsiteY0" fmla="*/ 204546 h 863297"/>
                  <a:gd name="connsiteX1" fmla="*/ 20493 w 523851"/>
                  <a:gd name="connsiteY1" fmla="*/ 109500 h 863297"/>
                  <a:gd name="connsiteX2" fmla="*/ 216260 w 523851"/>
                  <a:gd name="connsiteY2" fmla="*/ 31408 h 863297"/>
                  <a:gd name="connsiteX3" fmla="*/ 330944 w 523851"/>
                  <a:gd name="connsiteY3" fmla="*/ 3390 h 863297"/>
                  <a:gd name="connsiteX4" fmla="*/ 414364 w 523851"/>
                  <a:gd name="connsiteY4" fmla="*/ 21239 h 863297"/>
                  <a:gd name="connsiteX5" fmla="*/ 509169 w 523851"/>
                  <a:gd name="connsiteY5" fmla="*/ 130821 h 863297"/>
                  <a:gd name="connsiteX6" fmla="*/ 326272 w 523851"/>
                  <a:gd name="connsiteY6" fmla="*/ 278742 h 863297"/>
                  <a:gd name="connsiteX7" fmla="*/ 181645 w 523851"/>
                  <a:gd name="connsiteY7" fmla="*/ 491523 h 863297"/>
                  <a:gd name="connsiteX8" fmla="*/ 145996 w 523851"/>
                  <a:gd name="connsiteY8" fmla="*/ 863297 h 863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851" h="863297">
                    <a:moveTo>
                      <a:pt x="93299" y="204546"/>
                    </a:moveTo>
                    <a:cubicBezTo>
                      <a:pt x="85516" y="160780"/>
                      <a:pt x="0" y="138356"/>
                      <a:pt x="20493" y="109500"/>
                    </a:cubicBezTo>
                    <a:cubicBezTo>
                      <a:pt x="40986" y="80644"/>
                      <a:pt x="164518" y="49093"/>
                      <a:pt x="216260" y="31408"/>
                    </a:cubicBezTo>
                    <a:cubicBezTo>
                      <a:pt x="268002" y="13723"/>
                      <a:pt x="297927" y="5085"/>
                      <a:pt x="330944" y="3390"/>
                    </a:cubicBezTo>
                    <a:cubicBezTo>
                      <a:pt x="363961" y="1695"/>
                      <a:pt x="384660" y="0"/>
                      <a:pt x="414364" y="21239"/>
                    </a:cubicBezTo>
                    <a:cubicBezTo>
                      <a:pt x="444068" y="42478"/>
                      <a:pt x="523851" y="87904"/>
                      <a:pt x="509169" y="130821"/>
                    </a:cubicBezTo>
                    <a:cubicBezTo>
                      <a:pt x="494487" y="173738"/>
                      <a:pt x="380859" y="218625"/>
                      <a:pt x="326272" y="278742"/>
                    </a:cubicBezTo>
                    <a:cubicBezTo>
                      <a:pt x="271685" y="338859"/>
                      <a:pt x="211691" y="394097"/>
                      <a:pt x="181645" y="491523"/>
                    </a:cubicBezTo>
                    <a:cubicBezTo>
                      <a:pt x="151599" y="588949"/>
                      <a:pt x="144913" y="660943"/>
                      <a:pt x="145996" y="863297"/>
                    </a:cubicBezTo>
                  </a:path>
                </a:pathLst>
              </a:custGeom>
              <a:ln>
                <a:solidFill>
                  <a:srgbClr val="66006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1" name="Oval 260"/>
            <p:cNvSpPr/>
            <p:nvPr/>
          </p:nvSpPr>
          <p:spPr>
            <a:xfrm>
              <a:off x="2013282" y="5791203"/>
              <a:ext cx="129975" cy="15663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2" name="TextBox 261"/>
          <p:cNvSpPr txBox="1"/>
          <p:nvPr/>
        </p:nvSpPr>
        <p:spPr>
          <a:xfrm>
            <a:off x="135996" y="8719066"/>
            <a:ext cx="250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 Yvon Jaillais</a:t>
            </a:r>
            <a:endParaRPr lang="en-US" dirty="0"/>
          </a:p>
        </p:txBody>
      </p:sp>
      <p:sp>
        <p:nvSpPr>
          <p:cNvPr id="264" name="TextBox 263"/>
          <p:cNvSpPr txBox="1"/>
          <p:nvPr/>
        </p:nvSpPr>
        <p:spPr>
          <a:xfrm>
            <a:off x="2320890" y="184666"/>
            <a:ext cx="360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BRI1 activation model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11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15</cp:revision>
  <dcterms:created xsi:type="dcterms:W3CDTF">2011-08-24T14:04:18Z</dcterms:created>
  <dcterms:modified xsi:type="dcterms:W3CDTF">2011-08-24T14:05:00Z</dcterms:modified>
</cp:coreProperties>
</file>