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 showGuide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465-572A-2F43-85AA-E06B3F53F00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C50A-3AED-884A-823C-73194F2A7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465-572A-2F43-85AA-E06B3F53F00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C50A-3AED-884A-823C-73194F2A7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465-572A-2F43-85AA-E06B3F53F00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C50A-3AED-884A-823C-73194F2A7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465-572A-2F43-85AA-E06B3F53F00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C50A-3AED-884A-823C-73194F2A7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465-572A-2F43-85AA-E06B3F53F00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C50A-3AED-884A-823C-73194F2A7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465-572A-2F43-85AA-E06B3F53F00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C50A-3AED-884A-823C-73194F2A7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465-572A-2F43-85AA-E06B3F53F00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C50A-3AED-884A-823C-73194F2A7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465-572A-2F43-85AA-E06B3F53F00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C50A-3AED-884A-823C-73194F2A7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465-572A-2F43-85AA-E06B3F53F00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C50A-3AED-884A-823C-73194F2A7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465-572A-2F43-85AA-E06B3F53F00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C50A-3AED-884A-823C-73194F2A7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0465-572A-2F43-85AA-E06B3F53F00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9C50A-3AED-884A-823C-73194F2A74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A0465-572A-2F43-85AA-E06B3F53F00B}" type="datetimeFigureOut">
              <a:rPr lang="en-US" smtClean="0"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9C50A-3AED-884A-823C-73194F2A74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TextBox 11"/>
          <p:cNvSpPr txBox="1">
            <a:spLocks noChangeArrowheads="1"/>
          </p:cNvSpPr>
          <p:nvPr/>
        </p:nvSpPr>
        <p:spPr bwMode="auto">
          <a:xfrm>
            <a:off x="3024216" y="838200"/>
            <a:ext cx="37702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Helvetica" charset="0"/>
                <a:ea typeface="Arial" charset="0"/>
                <a:cs typeface="Arial" charset="0"/>
              </a:rPr>
              <a:t>cytokinins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994823" y="1724761"/>
            <a:ext cx="4838780" cy="3504859"/>
            <a:chOff x="3377" y="2873"/>
            <a:chExt cx="968" cy="702"/>
          </a:xfrm>
        </p:grpSpPr>
        <p:sp>
          <p:nvSpPr>
            <p:cNvPr id="15553" name="Rectangle 17"/>
            <p:cNvSpPr>
              <a:spLocks noChangeAspect="1" noChangeArrowheads="1"/>
            </p:cNvSpPr>
            <p:nvPr/>
          </p:nvSpPr>
          <p:spPr bwMode="auto">
            <a:xfrm>
              <a:off x="3788" y="3236"/>
              <a:ext cx="33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</a:p>
          </p:txBody>
        </p:sp>
        <p:sp>
          <p:nvSpPr>
            <p:cNvPr id="15554" name="Rectangle 18"/>
            <p:cNvSpPr>
              <a:spLocks noChangeAspect="1" noChangeArrowheads="1"/>
            </p:cNvSpPr>
            <p:nvPr/>
          </p:nvSpPr>
          <p:spPr bwMode="auto">
            <a:xfrm>
              <a:off x="3677" y="3470"/>
              <a:ext cx="33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</a:p>
          </p:txBody>
        </p:sp>
        <p:sp>
          <p:nvSpPr>
            <p:cNvPr id="15555" name="Rectangle 19"/>
            <p:cNvSpPr>
              <a:spLocks noChangeAspect="1" noChangeArrowheads="1"/>
            </p:cNvSpPr>
            <p:nvPr/>
          </p:nvSpPr>
          <p:spPr bwMode="auto">
            <a:xfrm>
              <a:off x="3439" y="3453"/>
              <a:ext cx="33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</a:p>
          </p:txBody>
        </p:sp>
        <p:sp>
          <p:nvSpPr>
            <p:cNvPr id="15556" name="Rectangle 20"/>
            <p:cNvSpPr>
              <a:spLocks noChangeAspect="1" noChangeArrowheads="1"/>
            </p:cNvSpPr>
            <p:nvPr/>
          </p:nvSpPr>
          <p:spPr bwMode="auto">
            <a:xfrm>
              <a:off x="3439" y="3520"/>
              <a:ext cx="33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15557" name="Rectangle 21"/>
            <p:cNvSpPr>
              <a:spLocks noChangeAspect="1" noChangeArrowheads="1"/>
            </p:cNvSpPr>
            <p:nvPr/>
          </p:nvSpPr>
          <p:spPr bwMode="auto">
            <a:xfrm>
              <a:off x="3439" y="3233"/>
              <a:ext cx="33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</a:p>
          </p:txBody>
        </p:sp>
        <p:sp>
          <p:nvSpPr>
            <p:cNvPr id="15558" name="Rectangle 22"/>
            <p:cNvSpPr>
              <a:spLocks noChangeAspect="1" noChangeArrowheads="1"/>
            </p:cNvSpPr>
            <p:nvPr/>
          </p:nvSpPr>
          <p:spPr bwMode="auto">
            <a:xfrm>
              <a:off x="3644" y="3042"/>
              <a:ext cx="33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15559" name="Rectangle 23"/>
            <p:cNvSpPr>
              <a:spLocks noChangeAspect="1" noChangeArrowheads="1"/>
            </p:cNvSpPr>
            <p:nvPr/>
          </p:nvSpPr>
          <p:spPr bwMode="auto">
            <a:xfrm>
              <a:off x="3701" y="3042"/>
              <a:ext cx="33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</a:p>
          </p:txBody>
        </p:sp>
        <p:sp>
          <p:nvSpPr>
            <p:cNvPr id="15560" name="Rectangle 24"/>
            <p:cNvSpPr>
              <a:spLocks noChangeAspect="1" noChangeArrowheads="1"/>
            </p:cNvSpPr>
            <p:nvPr/>
          </p:nvSpPr>
          <p:spPr bwMode="auto">
            <a:xfrm>
              <a:off x="4248" y="2986"/>
              <a:ext cx="36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O</a:t>
              </a:r>
            </a:p>
          </p:txBody>
        </p:sp>
        <p:sp>
          <p:nvSpPr>
            <p:cNvPr id="15561" name="Rectangle 25"/>
            <p:cNvSpPr>
              <a:spLocks noChangeAspect="1" noChangeArrowheads="1"/>
            </p:cNvSpPr>
            <p:nvPr/>
          </p:nvSpPr>
          <p:spPr bwMode="auto">
            <a:xfrm>
              <a:off x="4312" y="2986"/>
              <a:ext cx="33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15562" name="Line 26"/>
            <p:cNvSpPr>
              <a:spLocks noChangeAspect="1" noChangeShapeType="1"/>
            </p:cNvSpPr>
            <p:nvPr/>
          </p:nvSpPr>
          <p:spPr bwMode="auto">
            <a:xfrm>
              <a:off x="3809" y="3322"/>
              <a:ext cx="0" cy="104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3" name="Line 27"/>
            <p:cNvSpPr>
              <a:spLocks noChangeAspect="1" noChangeShapeType="1"/>
            </p:cNvSpPr>
            <p:nvPr/>
          </p:nvSpPr>
          <p:spPr bwMode="auto">
            <a:xfrm>
              <a:off x="3793" y="3322"/>
              <a:ext cx="1" cy="94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4" name="Line 28"/>
            <p:cNvSpPr>
              <a:spLocks noChangeAspect="1" noChangeShapeType="1"/>
            </p:cNvSpPr>
            <p:nvPr/>
          </p:nvSpPr>
          <p:spPr bwMode="auto">
            <a:xfrm flipH="1">
              <a:off x="3720" y="3426"/>
              <a:ext cx="89" cy="5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5" name="Line 29"/>
            <p:cNvSpPr>
              <a:spLocks noChangeAspect="1" noChangeShapeType="1"/>
            </p:cNvSpPr>
            <p:nvPr/>
          </p:nvSpPr>
          <p:spPr bwMode="auto">
            <a:xfrm flipH="1" flipV="1">
              <a:off x="3580" y="3426"/>
              <a:ext cx="89" cy="5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6" name="Line 30"/>
            <p:cNvSpPr>
              <a:spLocks noChangeAspect="1" noChangeShapeType="1"/>
            </p:cNvSpPr>
            <p:nvPr/>
          </p:nvSpPr>
          <p:spPr bwMode="auto">
            <a:xfrm flipH="1" flipV="1">
              <a:off x="3596" y="3416"/>
              <a:ext cx="81" cy="48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7" name="Line 31"/>
            <p:cNvSpPr>
              <a:spLocks noChangeAspect="1" noChangeShapeType="1"/>
            </p:cNvSpPr>
            <p:nvPr/>
          </p:nvSpPr>
          <p:spPr bwMode="auto">
            <a:xfrm flipV="1">
              <a:off x="3580" y="3293"/>
              <a:ext cx="0" cy="133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8" name="Line 32"/>
            <p:cNvSpPr>
              <a:spLocks noChangeAspect="1" noChangeShapeType="1"/>
            </p:cNvSpPr>
            <p:nvPr/>
          </p:nvSpPr>
          <p:spPr bwMode="auto">
            <a:xfrm flipV="1">
              <a:off x="3580" y="3227"/>
              <a:ext cx="114" cy="66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69" name="Line 33"/>
            <p:cNvSpPr>
              <a:spLocks noChangeAspect="1" noChangeShapeType="1"/>
            </p:cNvSpPr>
            <p:nvPr/>
          </p:nvSpPr>
          <p:spPr bwMode="auto">
            <a:xfrm flipV="1">
              <a:off x="3596" y="3246"/>
              <a:ext cx="98" cy="57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70" name="Line 34"/>
            <p:cNvSpPr>
              <a:spLocks noChangeAspect="1" noChangeShapeType="1"/>
            </p:cNvSpPr>
            <p:nvPr/>
          </p:nvSpPr>
          <p:spPr bwMode="auto">
            <a:xfrm flipH="1" flipV="1">
              <a:off x="3683" y="3232"/>
              <a:ext cx="90" cy="52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71" name="Line 35"/>
            <p:cNvSpPr>
              <a:spLocks noChangeAspect="1" noChangeShapeType="1"/>
            </p:cNvSpPr>
            <p:nvPr/>
          </p:nvSpPr>
          <p:spPr bwMode="auto">
            <a:xfrm flipH="1">
              <a:off x="3482" y="3426"/>
              <a:ext cx="98" cy="3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72" name="Line 36"/>
            <p:cNvSpPr>
              <a:spLocks noChangeAspect="1" noChangeShapeType="1"/>
            </p:cNvSpPr>
            <p:nvPr/>
          </p:nvSpPr>
          <p:spPr bwMode="auto">
            <a:xfrm flipH="1" flipV="1">
              <a:off x="3377" y="3360"/>
              <a:ext cx="62" cy="83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73" name="Line 37"/>
            <p:cNvSpPr>
              <a:spLocks noChangeAspect="1" noChangeShapeType="1"/>
            </p:cNvSpPr>
            <p:nvPr/>
          </p:nvSpPr>
          <p:spPr bwMode="auto">
            <a:xfrm flipV="1">
              <a:off x="3377" y="3280"/>
              <a:ext cx="60" cy="80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74" name="Line 38"/>
            <p:cNvSpPr>
              <a:spLocks noChangeAspect="1" noChangeShapeType="1"/>
            </p:cNvSpPr>
            <p:nvPr/>
          </p:nvSpPr>
          <p:spPr bwMode="auto">
            <a:xfrm flipV="1">
              <a:off x="3397" y="3289"/>
              <a:ext cx="53" cy="7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75" name="Line 39"/>
            <p:cNvSpPr>
              <a:spLocks noChangeAspect="1" noChangeShapeType="1"/>
            </p:cNvSpPr>
            <p:nvPr/>
          </p:nvSpPr>
          <p:spPr bwMode="auto">
            <a:xfrm flipH="1" flipV="1">
              <a:off x="3483" y="3263"/>
              <a:ext cx="97" cy="30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76" name="Line 40"/>
            <p:cNvSpPr>
              <a:spLocks noChangeAspect="1" noChangeShapeType="1"/>
            </p:cNvSpPr>
            <p:nvPr/>
          </p:nvSpPr>
          <p:spPr bwMode="auto">
            <a:xfrm flipV="1">
              <a:off x="3694" y="3120"/>
              <a:ext cx="1" cy="107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77" name="Line 41"/>
            <p:cNvSpPr>
              <a:spLocks noChangeAspect="1" noChangeShapeType="1"/>
            </p:cNvSpPr>
            <p:nvPr/>
          </p:nvSpPr>
          <p:spPr bwMode="auto">
            <a:xfrm flipV="1">
              <a:off x="3719" y="3005"/>
              <a:ext cx="90" cy="51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78" name="Line 42"/>
            <p:cNvSpPr>
              <a:spLocks noChangeAspect="1" noChangeShapeType="1"/>
            </p:cNvSpPr>
            <p:nvPr/>
          </p:nvSpPr>
          <p:spPr bwMode="auto">
            <a:xfrm>
              <a:off x="3809" y="3005"/>
              <a:ext cx="114" cy="66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79" name="Line 43"/>
            <p:cNvSpPr>
              <a:spLocks noChangeAspect="1" noChangeShapeType="1"/>
            </p:cNvSpPr>
            <p:nvPr/>
          </p:nvSpPr>
          <p:spPr bwMode="auto">
            <a:xfrm flipV="1">
              <a:off x="3923" y="3005"/>
              <a:ext cx="115" cy="66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80" name="Line 44"/>
            <p:cNvSpPr>
              <a:spLocks noChangeAspect="1" noChangeShapeType="1"/>
            </p:cNvSpPr>
            <p:nvPr/>
          </p:nvSpPr>
          <p:spPr bwMode="auto">
            <a:xfrm flipV="1">
              <a:off x="3923" y="2996"/>
              <a:ext cx="99" cy="57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81" name="Line 45"/>
            <p:cNvSpPr>
              <a:spLocks noChangeAspect="1" noChangeShapeType="1"/>
            </p:cNvSpPr>
            <p:nvPr/>
          </p:nvSpPr>
          <p:spPr bwMode="auto">
            <a:xfrm>
              <a:off x="4038" y="3005"/>
              <a:ext cx="114" cy="66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82" name="Line 46"/>
            <p:cNvSpPr>
              <a:spLocks noChangeAspect="1" noChangeShapeType="1"/>
            </p:cNvSpPr>
            <p:nvPr/>
          </p:nvSpPr>
          <p:spPr bwMode="auto">
            <a:xfrm flipV="1">
              <a:off x="4038" y="2873"/>
              <a:ext cx="1" cy="132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83" name="Line 47"/>
            <p:cNvSpPr>
              <a:spLocks noChangeAspect="1" noChangeShapeType="1"/>
            </p:cNvSpPr>
            <p:nvPr/>
          </p:nvSpPr>
          <p:spPr bwMode="auto">
            <a:xfrm flipV="1">
              <a:off x="4152" y="3019"/>
              <a:ext cx="91" cy="52"/>
            </a:xfrm>
            <a:prstGeom prst="line">
              <a:avLst/>
            </a:prstGeom>
            <a:noFill/>
            <a:ln w="11113" cap="rnd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364" name="Rectangle 323"/>
          <p:cNvSpPr>
            <a:spLocks noChangeArrowheads="1"/>
          </p:cNvSpPr>
          <p:nvPr/>
        </p:nvSpPr>
        <p:spPr bwMode="auto">
          <a:xfrm>
            <a:off x="26988" y="6400800"/>
            <a:ext cx="22590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Credit : Yvon Jaillais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The SALK Institute for biological studies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Yvon Jaillais</dc:creator>
  <cp:lastModifiedBy>Yvon Jaillais</cp:lastModifiedBy>
  <cp:revision>1</cp:revision>
  <dcterms:created xsi:type="dcterms:W3CDTF">2011-08-24T13:52:16Z</dcterms:created>
  <dcterms:modified xsi:type="dcterms:W3CDTF">2011-08-24T13:52:36Z</dcterms:modified>
</cp:coreProperties>
</file>