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 showGuides="1">
      <p:cViewPr varScale="1">
        <p:scale>
          <a:sx n="98" d="100"/>
          <a:sy n="98" d="100"/>
        </p:scale>
        <p:origin x="-6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AECB-6EA9-5B41-98F6-1BD99170E9FD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98D36-2F41-C34E-8F2A-5B26A64D77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AECB-6EA9-5B41-98F6-1BD99170E9FD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98D36-2F41-C34E-8F2A-5B26A64D77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AECB-6EA9-5B41-98F6-1BD99170E9FD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98D36-2F41-C34E-8F2A-5B26A64D77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AECB-6EA9-5B41-98F6-1BD99170E9FD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98D36-2F41-C34E-8F2A-5B26A64D77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AECB-6EA9-5B41-98F6-1BD99170E9FD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98D36-2F41-C34E-8F2A-5B26A64D77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AECB-6EA9-5B41-98F6-1BD99170E9FD}" type="datetimeFigureOut">
              <a:rPr lang="en-US" smtClean="0"/>
              <a:t>8/24/11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98D36-2F41-C34E-8F2A-5B26A64D77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AECB-6EA9-5B41-98F6-1BD99170E9FD}" type="datetimeFigureOut">
              <a:rPr lang="en-US" smtClean="0"/>
              <a:t>8/24/11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98D36-2F41-C34E-8F2A-5B26A64D77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AECB-6EA9-5B41-98F6-1BD99170E9FD}" type="datetimeFigureOut">
              <a:rPr lang="en-US" smtClean="0"/>
              <a:t>8/24/11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98D36-2F41-C34E-8F2A-5B26A64D77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AECB-6EA9-5B41-98F6-1BD99170E9FD}" type="datetimeFigureOut">
              <a:rPr lang="en-US" smtClean="0"/>
              <a:t>8/24/11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98D36-2F41-C34E-8F2A-5B26A64D77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AECB-6EA9-5B41-98F6-1BD99170E9FD}" type="datetimeFigureOut">
              <a:rPr lang="en-US" smtClean="0"/>
              <a:t>8/24/11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98D36-2F41-C34E-8F2A-5B26A64D77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AECB-6EA9-5B41-98F6-1BD99170E9FD}" type="datetimeFigureOut">
              <a:rPr lang="en-US" smtClean="0"/>
              <a:t>8/24/11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98D36-2F41-C34E-8F2A-5B26A64D77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CAECB-6EA9-5B41-98F6-1BD99170E9FD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98D36-2F41-C34E-8F2A-5B26A64D773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9" name="TextBox 13"/>
          <p:cNvSpPr txBox="1">
            <a:spLocks noChangeArrowheads="1"/>
          </p:cNvSpPr>
          <p:nvPr/>
        </p:nvSpPr>
        <p:spPr bwMode="auto">
          <a:xfrm>
            <a:off x="2851150" y="381000"/>
            <a:ext cx="3830812" cy="502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rgbClr val="FF6600"/>
                </a:solidFill>
              </a:rPr>
              <a:t>Ethylene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945704" y="1545430"/>
            <a:ext cx="4219542" cy="3862605"/>
            <a:chOff x="2628" y="1930"/>
            <a:chExt cx="545" cy="499"/>
          </a:xfrm>
        </p:grpSpPr>
        <p:sp>
          <p:nvSpPr>
            <p:cNvPr id="15540" name="AutoShape 3"/>
            <p:cNvSpPr>
              <a:spLocks noChangeAspect="1" noChangeArrowheads="1" noTextEdit="1"/>
            </p:cNvSpPr>
            <p:nvPr/>
          </p:nvSpPr>
          <p:spPr bwMode="auto">
            <a:xfrm>
              <a:off x="2628" y="1930"/>
              <a:ext cx="545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15541" name="Rectangle 4"/>
            <p:cNvSpPr>
              <a:spLocks noChangeArrowheads="1"/>
            </p:cNvSpPr>
            <p:nvPr/>
          </p:nvSpPr>
          <p:spPr bwMode="auto">
            <a:xfrm>
              <a:off x="2766" y="2147"/>
              <a:ext cx="24" cy="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solidFill>
                    <a:srgbClr val="FF6600"/>
                  </a:solidFill>
                  <a:ea typeface="Arial" charset="0"/>
                  <a:cs typeface="Arial" charset="0"/>
                </a:rPr>
                <a:t>C</a:t>
              </a:r>
            </a:p>
          </p:txBody>
        </p:sp>
        <p:sp>
          <p:nvSpPr>
            <p:cNvPr id="15542" name="Rectangle 5"/>
            <p:cNvSpPr>
              <a:spLocks noChangeArrowheads="1"/>
            </p:cNvSpPr>
            <p:nvPr/>
          </p:nvSpPr>
          <p:spPr bwMode="auto">
            <a:xfrm>
              <a:off x="2982" y="2147"/>
              <a:ext cx="24" cy="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FF6600"/>
                  </a:solidFill>
                  <a:ea typeface="Arial" charset="0"/>
                  <a:cs typeface="Arial" charset="0"/>
                </a:rPr>
                <a:t>C</a:t>
              </a:r>
            </a:p>
          </p:txBody>
        </p:sp>
        <p:sp>
          <p:nvSpPr>
            <p:cNvPr id="15543" name="Line 6"/>
            <p:cNvSpPr>
              <a:spLocks noChangeShapeType="1"/>
            </p:cNvSpPr>
            <p:nvPr/>
          </p:nvSpPr>
          <p:spPr bwMode="auto">
            <a:xfrm>
              <a:off x="2817" y="2161"/>
              <a:ext cx="135" cy="1"/>
            </a:xfrm>
            <a:prstGeom prst="line">
              <a:avLst/>
            </a:prstGeom>
            <a:noFill/>
            <a:ln w="12700" cap="rnd">
              <a:solidFill>
                <a:srgbClr val="FF66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44" name="Line 7"/>
            <p:cNvSpPr>
              <a:spLocks noChangeShapeType="1"/>
            </p:cNvSpPr>
            <p:nvPr/>
          </p:nvSpPr>
          <p:spPr bwMode="auto">
            <a:xfrm>
              <a:off x="2817" y="2187"/>
              <a:ext cx="135" cy="1"/>
            </a:xfrm>
            <a:prstGeom prst="line">
              <a:avLst/>
            </a:prstGeom>
            <a:noFill/>
            <a:ln w="12700" cap="rnd">
              <a:solidFill>
                <a:srgbClr val="FF66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45" name="Rectangle 8"/>
            <p:cNvSpPr>
              <a:spLocks noChangeArrowheads="1"/>
            </p:cNvSpPr>
            <p:nvPr/>
          </p:nvSpPr>
          <p:spPr bwMode="auto">
            <a:xfrm>
              <a:off x="2646" y="2357"/>
              <a:ext cx="24" cy="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FF6600"/>
                  </a:solidFill>
                  <a:ea typeface="Arial" charset="0"/>
                  <a:cs typeface="Arial" charset="0"/>
                </a:rPr>
                <a:t>H</a:t>
              </a:r>
            </a:p>
          </p:txBody>
        </p:sp>
        <p:sp>
          <p:nvSpPr>
            <p:cNvPr id="15546" name="Line 9"/>
            <p:cNvSpPr>
              <a:spLocks noChangeShapeType="1"/>
            </p:cNvSpPr>
            <p:nvPr/>
          </p:nvSpPr>
          <p:spPr bwMode="auto">
            <a:xfrm flipH="1">
              <a:off x="2678" y="2204"/>
              <a:ext cx="71" cy="122"/>
            </a:xfrm>
            <a:prstGeom prst="line">
              <a:avLst/>
            </a:prstGeom>
            <a:noFill/>
            <a:ln w="12700" cap="rnd">
              <a:solidFill>
                <a:srgbClr val="FF66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47" name="Rectangle 10"/>
            <p:cNvSpPr>
              <a:spLocks noChangeArrowheads="1"/>
            </p:cNvSpPr>
            <p:nvPr/>
          </p:nvSpPr>
          <p:spPr bwMode="auto">
            <a:xfrm>
              <a:off x="2646" y="1937"/>
              <a:ext cx="24" cy="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FF6600"/>
                  </a:solidFill>
                  <a:ea typeface="Arial" charset="0"/>
                  <a:cs typeface="Arial" charset="0"/>
                </a:rPr>
                <a:t>H</a:t>
              </a:r>
            </a:p>
          </p:txBody>
        </p:sp>
        <p:sp>
          <p:nvSpPr>
            <p:cNvPr id="15548" name="Line 11"/>
            <p:cNvSpPr>
              <a:spLocks noChangeShapeType="1"/>
            </p:cNvSpPr>
            <p:nvPr/>
          </p:nvSpPr>
          <p:spPr bwMode="auto">
            <a:xfrm flipH="1" flipV="1">
              <a:off x="2681" y="2002"/>
              <a:ext cx="71" cy="122"/>
            </a:xfrm>
            <a:prstGeom prst="line">
              <a:avLst/>
            </a:prstGeom>
            <a:noFill/>
            <a:ln w="12700" cap="rnd">
              <a:solidFill>
                <a:srgbClr val="FF66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49" name="Rectangle 12"/>
            <p:cNvSpPr>
              <a:spLocks noChangeArrowheads="1"/>
            </p:cNvSpPr>
            <p:nvPr/>
          </p:nvSpPr>
          <p:spPr bwMode="auto">
            <a:xfrm>
              <a:off x="3102" y="2357"/>
              <a:ext cx="24" cy="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FF6600"/>
                  </a:solidFill>
                  <a:ea typeface="Arial" charset="0"/>
                  <a:cs typeface="Arial" charset="0"/>
                </a:rPr>
                <a:t>H</a:t>
              </a:r>
            </a:p>
          </p:txBody>
        </p:sp>
        <p:sp>
          <p:nvSpPr>
            <p:cNvPr id="15550" name="Line 13"/>
            <p:cNvSpPr>
              <a:spLocks noChangeShapeType="1"/>
            </p:cNvSpPr>
            <p:nvPr/>
          </p:nvSpPr>
          <p:spPr bwMode="auto">
            <a:xfrm>
              <a:off x="3019" y="2204"/>
              <a:ext cx="71" cy="123"/>
            </a:xfrm>
            <a:prstGeom prst="line">
              <a:avLst/>
            </a:prstGeom>
            <a:noFill/>
            <a:ln w="12700" cap="rnd">
              <a:solidFill>
                <a:srgbClr val="FF66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51" name="Rectangle 14"/>
            <p:cNvSpPr>
              <a:spLocks noChangeArrowheads="1"/>
            </p:cNvSpPr>
            <p:nvPr/>
          </p:nvSpPr>
          <p:spPr bwMode="auto">
            <a:xfrm>
              <a:off x="3102" y="1937"/>
              <a:ext cx="24" cy="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FF6600"/>
                  </a:solidFill>
                  <a:ea typeface="Arial" charset="0"/>
                  <a:cs typeface="Arial" charset="0"/>
                </a:rPr>
                <a:t>H</a:t>
              </a:r>
            </a:p>
          </p:txBody>
        </p:sp>
        <p:sp>
          <p:nvSpPr>
            <p:cNvPr id="15552" name="Line 15"/>
            <p:cNvSpPr>
              <a:spLocks noChangeShapeType="1"/>
            </p:cNvSpPr>
            <p:nvPr/>
          </p:nvSpPr>
          <p:spPr bwMode="auto">
            <a:xfrm flipV="1">
              <a:off x="3016" y="2000"/>
              <a:ext cx="71" cy="123"/>
            </a:xfrm>
            <a:prstGeom prst="line">
              <a:avLst/>
            </a:prstGeom>
            <a:noFill/>
            <a:ln w="12700" cap="rnd">
              <a:solidFill>
                <a:srgbClr val="FF66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364" name="Rectangle 323"/>
          <p:cNvSpPr>
            <a:spLocks noChangeArrowheads="1"/>
          </p:cNvSpPr>
          <p:nvPr/>
        </p:nvSpPr>
        <p:spPr bwMode="auto">
          <a:xfrm>
            <a:off x="26988" y="6400800"/>
            <a:ext cx="22590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Credit : Yvon Jaillais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Macintosh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The SALK Institute for biological studies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Yvon Jaillais</dc:creator>
  <cp:lastModifiedBy>Yvon Jaillais</cp:lastModifiedBy>
  <cp:revision>1</cp:revision>
  <dcterms:created xsi:type="dcterms:W3CDTF">2011-08-24T13:52:40Z</dcterms:created>
  <dcterms:modified xsi:type="dcterms:W3CDTF">2011-08-24T13:52:50Z</dcterms:modified>
</cp:coreProperties>
</file>