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 showGuide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5B2E-A9FB-EE46-A1AC-3D05F4C2DC9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70AD-C3CD-4545-ABD6-DFE585547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5B2E-A9FB-EE46-A1AC-3D05F4C2DC9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70AD-C3CD-4545-ABD6-DFE585547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5B2E-A9FB-EE46-A1AC-3D05F4C2DC9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70AD-C3CD-4545-ABD6-DFE585547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5B2E-A9FB-EE46-A1AC-3D05F4C2DC9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70AD-C3CD-4545-ABD6-DFE585547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5B2E-A9FB-EE46-A1AC-3D05F4C2DC9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70AD-C3CD-4545-ABD6-DFE585547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5B2E-A9FB-EE46-A1AC-3D05F4C2DC9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70AD-C3CD-4545-ABD6-DFE585547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5B2E-A9FB-EE46-A1AC-3D05F4C2DC9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70AD-C3CD-4545-ABD6-DFE585547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5B2E-A9FB-EE46-A1AC-3D05F4C2DC9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70AD-C3CD-4545-ABD6-DFE585547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5B2E-A9FB-EE46-A1AC-3D05F4C2DC9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70AD-C3CD-4545-ABD6-DFE585547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5B2E-A9FB-EE46-A1AC-3D05F4C2DC9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70AD-C3CD-4545-ABD6-DFE585547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5B2E-A9FB-EE46-A1AC-3D05F4C2DC9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70AD-C3CD-4545-ABD6-DFE5855478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85B2E-A9FB-EE46-A1AC-3D05F4C2DC9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270AD-C3CD-4545-ABD6-DFE5855478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68"/>
          <p:cNvGrpSpPr/>
          <p:nvPr/>
        </p:nvGrpSpPr>
        <p:grpSpPr>
          <a:xfrm>
            <a:off x="1290938" y="49837"/>
            <a:ext cx="5490862" cy="6764464"/>
            <a:chOff x="5181600" y="55702"/>
            <a:chExt cx="4401772" cy="5422761"/>
          </a:xfrm>
        </p:grpSpPr>
        <p:sp>
          <p:nvSpPr>
            <p:cNvPr id="4" name="Freeform 533"/>
            <p:cNvSpPr>
              <a:spLocks/>
            </p:cNvSpPr>
            <p:nvPr/>
          </p:nvSpPr>
          <p:spPr bwMode="auto">
            <a:xfrm>
              <a:off x="6227763" y="569913"/>
              <a:ext cx="61912" cy="571500"/>
            </a:xfrm>
            <a:custGeom>
              <a:avLst/>
              <a:gdLst>
                <a:gd name="T0" fmla="*/ 2147483647 w 42"/>
                <a:gd name="T1" fmla="*/ 2147483647 h 32"/>
                <a:gd name="T2" fmla="*/ 2147483647 w 42"/>
                <a:gd name="T3" fmla="*/ 0 h 32"/>
                <a:gd name="T4" fmla="*/ 0 w 42"/>
                <a:gd name="T5" fmla="*/ 0 h 32"/>
                <a:gd name="T6" fmla="*/ 2147483647 w 42"/>
                <a:gd name="T7" fmla="*/ 2147483647 h 32"/>
                <a:gd name="T8" fmla="*/ 2147483647 w 42"/>
                <a:gd name="T9" fmla="*/ 2147483647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32"/>
                <a:gd name="T17" fmla="*/ 42 w 4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32">
                  <a:moveTo>
                    <a:pt x="41" y="26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8" y="32"/>
                  </a:lnTo>
                  <a:lnTo>
                    <a:pt x="41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5" name="Freeform 533"/>
            <p:cNvSpPr>
              <a:spLocks/>
            </p:cNvSpPr>
            <p:nvPr/>
          </p:nvSpPr>
          <p:spPr bwMode="auto">
            <a:xfrm>
              <a:off x="6289675" y="646113"/>
              <a:ext cx="61913" cy="571500"/>
            </a:xfrm>
            <a:custGeom>
              <a:avLst/>
              <a:gdLst>
                <a:gd name="T0" fmla="*/ 2147483647 w 42"/>
                <a:gd name="T1" fmla="*/ 2147483647 h 32"/>
                <a:gd name="T2" fmla="*/ 2147483647 w 42"/>
                <a:gd name="T3" fmla="*/ 0 h 32"/>
                <a:gd name="T4" fmla="*/ 0 w 42"/>
                <a:gd name="T5" fmla="*/ 0 h 32"/>
                <a:gd name="T6" fmla="*/ 2147483647 w 42"/>
                <a:gd name="T7" fmla="*/ 2147483647 h 32"/>
                <a:gd name="T8" fmla="*/ 2147483647 w 42"/>
                <a:gd name="T9" fmla="*/ 2147483647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32"/>
                <a:gd name="T17" fmla="*/ 42 w 4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32">
                  <a:moveTo>
                    <a:pt x="41" y="26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8" y="32"/>
                  </a:lnTo>
                  <a:lnTo>
                    <a:pt x="41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6" name="Freeform 538"/>
            <p:cNvSpPr>
              <a:spLocks/>
            </p:cNvSpPr>
            <p:nvPr/>
          </p:nvSpPr>
          <p:spPr bwMode="auto">
            <a:xfrm>
              <a:off x="6027738" y="915988"/>
              <a:ext cx="80962" cy="473075"/>
            </a:xfrm>
            <a:custGeom>
              <a:avLst/>
              <a:gdLst>
                <a:gd name="T0" fmla="*/ 2147483647 w 81"/>
                <a:gd name="T1" fmla="*/ 2147483647 h 155"/>
                <a:gd name="T2" fmla="*/ 0 w 81"/>
                <a:gd name="T3" fmla="*/ 0 h 155"/>
                <a:gd name="T4" fmla="*/ 2147483647 w 81"/>
                <a:gd name="T5" fmla="*/ 2147483647 h 155"/>
                <a:gd name="T6" fmla="*/ 2147483647 w 81"/>
                <a:gd name="T7" fmla="*/ 2147483647 h 155"/>
                <a:gd name="T8" fmla="*/ 2147483647 w 81"/>
                <a:gd name="T9" fmla="*/ 2147483647 h 155"/>
                <a:gd name="T10" fmla="*/ 2147483647 w 81"/>
                <a:gd name="T11" fmla="*/ 2147483647 h 1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"/>
                <a:gd name="T19" fmla="*/ 0 h 155"/>
                <a:gd name="T20" fmla="*/ 81 w 81"/>
                <a:gd name="T21" fmla="*/ 155 h 15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" h="155">
                  <a:moveTo>
                    <a:pt x="15" y="152"/>
                  </a:moveTo>
                  <a:lnTo>
                    <a:pt x="0" y="0"/>
                  </a:lnTo>
                  <a:lnTo>
                    <a:pt x="81" y="2"/>
                  </a:lnTo>
                  <a:lnTo>
                    <a:pt x="77" y="122"/>
                  </a:lnTo>
                  <a:lnTo>
                    <a:pt x="74" y="155"/>
                  </a:lnTo>
                  <a:lnTo>
                    <a:pt x="15" y="1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7" name="Freeform 535"/>
            <p:cNvSpPr>
              <a:spLocks/>
            </p:cNvSpPr>
            <p:nvPr/>
          </p:nvSpPr>
          <p:spPr bwMode="auto">
            <a:xfrm>
              <a:off x="5905500" y="1065213"/>
              <a:ext cx="98425" cy="436562"/>
            </a:xfrm>
            <a:custGeom>
              <a:avLst/>
              <a:gdLst>
                <a:gd name="T0" fmla="*/ 0 w 67"/>
                <a:gd name="T1" fmla="*/ 2147483647 h 118"/>
                <a:gd name="T2" fmla="*/ 2147483647 w 67"/>
                <a:gd name="T3" fmla="*/ 2147483647 h 118"/>
                <a:gd name="T4" fmla="*/ 2147483647 w 67"/>
                <a:gd name="T5" fmla="*/ 0 h 118"/>
                <a:gd name="T6" fmla="*/ 2147483647 w 67"/>
                <a:gd name="T7" fmla="*/ 2147483647 h 118"/>
                <a:gd name="T8" fmla="*/ 2147483647 w 67"/>
                <a:gd name="T9" fmla="*/ 2147483647 h 118"/>
                <a:gd name="T10" fmla="*/ 2147483647 w 67"/>
                <a:gd name="T11" fmla="*/ 2147483647 h 118"/>
                <a:gd name="T12" fmla="*/ 0 w 67"/>
                <a:gd name="T13" fmla="*/ 2147483647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118"/>
                <a:gd name="T23" fmla="*/ 67 w 67"/>
                <a:gd name="T24" fmla="*/ 118 h 1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118">
                  <a:moveTo>
                    <a:pt x="0" y="114"/>
                  </a:moveTo>
                  <a:lnTo>
                    <a:pt x="1" y="48"/>
                  </a:lnTo>
                  <a:lnTo>
                    <a:pt x="3" y="0"/>
                  </a:lnTo>
                  <a:lnTo>
                    <a:pt x="57" y="3"/>
                  </a:lnTo>
                  <a:lnTo>
                    <a:pt x="67" y="34"/>
                  </a:lnTo>
                  <a:lnTo>
                    <a:pt x="54" y="118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8" name="Freeform 533"/>
            <p:cNvSpPr>
              <a:spLocks/>
            </p:cNvSpPr>
            <p:nvPr/>
          </p:nvSpPr>
          <p:spPr bwMode="auto">
            <a:xfrm>
              <a:off x="6235700" y="1044575"/>
              <a:ext cx="61913" cy="571500"/>
            </a:xfrm>
            <a:custGeom>
              <a:avLst/>
              <a:gdLst>
                <a:gd name="T0" fmla="*/ 2147483647 w 42"/>
                <a:gd name="T1" fmla="*/ 2147483647 h 32"/>
                <a:gd name="T2" fmla="*/ 2147483647 w 42"/>
                <a:gd name="T3" fmla="*/ 0 h 32"/>
                <a:gd name="T4" fmla="*/ 0 w 42"/>
                <a:gd name="T5" fmla="*/ 0 h 32"/>
                <a:gd name="T6" fmla="*/ 2147483647 w 42"/>
                <a:gd name="T7" fmla="*/ 2147483647 h 32"/>
                <a:gd name="T8" fmla="*/ 2147483647 w 42"/>
                <a:gd name="T9" fmla="*/ 2147483647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32"/>
                <a:gd name="T17" fmla="*/ 42 w 4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32">
                  <a:moveTo>
                    <a:pt x="41" y="26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8" y="32"/>
                  </a:lnTo>
                  <a:lnTo>
                    <a:pt x="41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9" name="Freeform 440"/>
            <p:cNvSpPr>
              <a:spLocks/>
            </p:cNvSpPr>
            <p:nvPr/>
          </p:nvSpPr>
          <p:spPr bwMode="auto">
            <a:xfrm>
              <a:off x="6507163" y="606425"/>
              <a:ext cx="80962" cy="566738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94" y="0"/>
                </a:cxn>
                <a:cxn ang="0">
                  <a:pos x="102" y="30"/>
                </a:cxn>
                <a:cxn ang="0">
                  <a:pos x="85" y="78"/>
                </a:cxn>
                <a:cxn ang="0">
                  <a:pos x="15" y="90"/>
                </a:cxn>
                <a:cxn ang="0">
                  <a:pos x="15" y="38"/>
                </a:cxn>
                <a:cxn ang="0">
                  <a:pos x="0" y="9"/>
                </a:cxn>
              </a:cxnLst>
              <a:rect l="0" t="0" r="r" b="b"/>
              <a:pathLst>
                <a:path w="102" h="90">
                  <a:moveTo>
                    <a:pt x="0" y="9"/>
                  </a:moveTo>
                  <a:lnTo>
                    <a:pt x="94" y="0"/>
                  </a:lnTo>
                  <a:lnTo>
                    <a:pt x="102" y="30"/>
                  </a:lnTo>
                  <a:lnTo>
                    <a:pt x="85" y="78"/>
                  </a:lnTo>
                  <a:lnTo>
                    <a:pt x="15" y="90"/>
                  </a:lnTo>
                  <a:lnTo>
                    <a:pt x="15" y="38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" name="Freeform 556"/>
            <p:cNvSpPr>
              <a:spLocks/>
            </p:cNvSpPr>
            <p:nvPr/>
          </p:nvSpPr>
          <p:spPr bwMode="auto">
            <a:xfrm>
              <a:off x="5724525" y="565150"/>
              <a:ext cx="112713" cy="738188"/>
            </a:xfrm>
            <a:custGeom>
              <a:avLst/>
              <a:gdLst/>
              <a:ahLst/>
              <a:cxnLst>
                <a:cxn ang="0">
                  <a:pos x="25" y="120"/>
                </a:cxn>
                <a:cxn ang="0">
                  <a:pos x="0" y="78"/>
                </a:cxn>
                <a:cxn ang="0">
                  <a:pos x="9" y="0"/>
                </a:cxn>
                <a:cxn ang="0">
                  <a:pos x="103" y="2"/>
                </a:cxn>
                <a:cxn ang="0">
                  <a:pos x="103" y="104"/>
                </a:cxn>
                <a:cxn ang="0">
                  <a:pos x="25" y="120"/>
                </a:cxn>
              </a:cxnLst>
              <a:rect l="0" t="0" r="r" b="b"/>
              <a:pathLst>
                <a:path w="103" h="120">
                  <a:moveTo>
                    <a:pt x="25" y="120"/>
                  </a:moveTo>
                  <a:lnTo>
                    <a:pt x="0" y="78"/>
                  </a:lnTo>
                  <a:lnTo>
                    <a:pt x="9" y="0"/>
                  </a:lnTo>
                  <a:lnTo>
                    <a:pt x="103" y="2"/>
                  </a:lnTo>
                  <a:lnTo>
                    <a:pt x="103" y="104"/>
                  </a:lnTo>
                  <a:lnTo>
                    <a:pt x="25" y="12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1" name="Freeform 573"/>
            <p:cNvSpPr>
              <a:spLocks/>
            </p:cNvSpPr>
            <p:nvPr/>
          </p:nvSpPr>
          <p:spPr bwMode="auto">
            <a:xfrm>
              <a:off x="5554663" y="630238"/>
              <a:ext cx="207962" cy="641350"/>
            </a:xfrm>
            <a:custGeom>
              <a:avLst/>
              <a:gdLst>
                <a:gd name="T0" fmla="*/ 2147483647 w 196"/>
                <a:gd name="T1" fmla="*/ 2147483647 h 118"/>
                <a:gd name="T2" fmla="*/ 0 w 196"/>
                <a:gd name="T3" fmla="*/ 2147483647 h 118"/>
                <a:gd name="T4" fmla="*/ 2147483647 w 196"/>
                <a:gd name="T5" fmla="*/ 2147483647 h 118"/>
                <a:gd name="T6" fmla="*/ 2147483647 w 196"/>
                <a:gd name="T7" fmla="*/ 0 h 118"/>
                <a:gd name="T8" fmla="*/ 2147483647 w 196"/>
                <a:gd name="T9" fmla="*/ 2147483647 h 118"/>
                <a:gd name="T10" fmla="*/ 2147483647 w 196"/>
                <a:gd name="T11" fmla="*/ 2147483647 h 118"/>
                <a:gd name="T12" fmla="*/ 2147483647 w 196"/>
                <a:gd name="T13" fmla="*/ 2147483647 h 118"/>
                <a:gd name="T14" fmla="*/ 2147483647 w 196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6"/>
                <a:gd name="T25" fmla="*/ 0 h 118"/>
                <a:gd name="T26" fmla="*/ 196 w 196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6" h="118">
                  <a:moveTo>
                    <a:pt x="7" y="105"/>
                  </a:moveTo>
                  <a:lnTo>
                    <a:pt x="0" y="76"/>
                  </a:lnTo>
                  <a:lnTo>
                    <a:pt x="1" y="3"/>
                  </a:lnTo>
                  <a:lnTo>
                    <a:pt x="181" y="0"/>
                  </a:lnTo>
                  <a:lnTo>
                    <a:pt x="171" y="76"/>
                  </a:lnTo>
                  <a:lnTo>
                    <a:pt x="196" y="118"/>
                  </a:lnTo>
                  <a:lnTo>
                    <a:pt x="106" y="112"/>
                  </a:lnTo>
                  <a:lnTo>
                    <a:pt x="7" y="10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2" name="Freeform 444"/>
            <p:cNvSpPr>
              <a:spLocks/>
            </p:cNvSpPr>
            <p:nvPr/>
          </p:nvSpPr>
          <p:spPr bwMode="auto">
            <a:xfrm rot="21280823">
              <a:off x="6718935" y="55702"/>
              <a:ext cx="686657" cy="1211263"/>
            </a:xfrm>
            <a:custGeom>
              <a:avLst/>
              <a:gdLst>
                <a:gd name="T0" fmla="*/ 2147483647 w 230"/>
                <a:gd name="T1" fmla="*/ 2147483647 h 169"/>
                <a:gd name="T2" fmla="*/ 2147483647 w 230"/>
                <a:gd name="T3" fmla="*/ 0 h 169"/>
                <a:gd name="T4" fmla="*/ 2147483647 w 230"/>
                <a:gd name="T5" fmla="*/ 2147483647 h 169"/>
                <a:gd name="T6" fmla="*/ 2147483647 w 230"/>
                <a:gd name="T7" fmla="*/ 2147483647 h 169"/>
                <a:gd name="T8" fmla="*/ 2147483647 w 230"/>
                <a:gd name="T9" fmla="*/ 2147483647 h 169"/>
                <a:gd name="T10" fmla="*/ 0 w 230"/>
                <a:gd name="T11" fmla="*/ 2147483647 h 169"/>
                <a:gd name="T12" fmla="*/ 2147483647 w 230"/>
                <a:gd name="T13" fmla="*/ 2147483647 h 169"/>
                <a:gd name="T14" fmla="*/ 2147483647 w 230"/>
                <a:gd name="T15" fmla="*/ 2147483647 h 169"/>
                <a:gd name="T16" fmla="*/ 2147483647 w 230"/>
                <a:gd name="T17" fmla="*/ 2147483647 h 16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30"/>
                <a:gd name="T28" fmla="*/ 0 h 169"/>
                <a:gd name="T29" fmla="*/ 230 w 230"/>
                <a:gd name="T30" fmla="*/ 169 h 169"/>
                <a:gd name="connsiteX0" fmla="*/ 20 w 263"/>
                <a:gd name="connsiteY0" fmla="*/ 19 h 169"/>
                <a:gd name="connsiteX1" fmla="*/ 24 w 263"/>
                <a:gd name="connsiteY1" fmla="*/ 0 h 169"/>
                <a:gd name="connsiteX2" fmla="*/ 230 w 263"/>
                <a:gd name="connsiteY2" fmla="*/ 6 h 169"/>
                <a:gd name="connsiteX3" fmla="*/ 222 w 263"/>
                <a:gd name="connsiteY3" fmla="*/ 121 h 169"/>
                <a:gd name="connsiteX4" fmla="*/ 218 w 263"/>
                <a:gd name="connsiteY4" fmla="*/ 169 h 169"/>
                <a:gd name="connsiteX5" fmla="*/ 21 w 263"/>
                <a:gd name="connsiteY5" fmla="*/ 153 h 169"/>
                <a:gd name="connsiteX6" fmla="*/ 0 w 263"/>
                <a:gd name="connsiteY6" fmla="*/ 130 h 169"/>
                <a:gd name="connsiteX7" fmla="*/ 3 w 263"/>
                <a:gd name="connsiteY7" fmla="*/ 81 h 169"/>
                <a:gd name="connsiteX8" fmla="*/ 3 w 263"/>
                <a:gd name="connsiteY8" fmla="*/ 55 h 169"/>
                <a:gd name="connsiteX9" fmla="*/ 20 w 263"/>
                <a:gd name="connsiteY9" fmla="*/ 19 h 169"/>
                <a:gd name="connsiteX0" fmla="*/ 20 w 613"/>
                <a:gd name="connsiteY0" fmla="*/ 19 h 169"/>
                <a:gd name="connsiteX1" fmla="*/ 24 w 613"/>
                <a:gd name="connsiteY1" fmla="*/ 0 h 169"/>
                <a:gd name="connsiteX2" fmla="*/ 230 w 613"/>
                <a:gd name="connsiteY2" fmla="*/ 6 h 169"/>
                <a:gd name="connsiteX3" fmla="*/ 222 w 613"/>
                <a:gd name="connsiteY3" fmla="*/ 121 h 169"/>
                <a:gd name="connsiteX4" fmla="*/ 612 w 613"/>
                <a:gd name="connsiteY4" fmla="*/ 131 h 169"/>
                <a:gd name="connsiteX5" fmla="*/ 218 w 613"/>
                <a:gd name="connsiteY5" fmla="*/ 169 h 169"/>
                <a:gd name="connsiteX6" fmla="*/ 21 w 613"/>
                <a:gd name="connsiteY6" fmla="*/ 153 h 169"/>
                <a:gd name="connsiteX7" fmla="*/ 0 w 613"/>
                <a:gd name="connsiteY7" fmla="*/ 130 h 169"/>
                <a:gd name="connsiteX8" fmla="*/ 3 w 613"/>
                <a:gd name="connsiteY8" fmla="*/ 81 h 169"/>
                <a:gd name="connsiteX9" fmla="*/ 3 w 613"/>
                <a:gd name="connsiteY9" fmla="*/ 55 h 169"/>
                <a:gd name="connsiteX10" fmla="*/ 20 w 613"/>
                <a:gd name="connsiteY10" fmla="*/ 19 h 169"/>
                <a:gd name="connsiteX0" fmla="*/ 20 w 612"/>
                <a:gd name="connsiteY0" fmla="*/ 19 h 169"/>
                <a:gd name="connsiteX1" fmla="*/ 24 w 612"/>
                <a:gd name="connsiteY1" fmla="*/ 0 h 169"/>
                <a:gd name="connsiteX2" fmla="*/ 230 w 612"/>
                <a:gd name="connsiteY2" fmla="*/ 6 h 169"/>
                <a:gd name="connsiteX3" fmla="*/ 222 w 612"/>
                <a:gd name="connsiteY3" fmla="*/ 121 h 169"/>
                <a:gd name="connsiteX4" fmla="*/ 221 w 612"/>
                <a:gd name="connsiteY4" fmla="*/ 106 h 169"/>
                <a:gd name="connsiteX5" fmla="*/ 612 w 612"/>
                <a:gd name="connsiteY5" fmla="*/ 131 h 169"/>
                <a:gd name="connsiteX6" fmla="*/ 218 w 612"/>
                <a:gd name="connsiteY6" fmla="*/ 169 h 169"/>
                <a:gd name="connsiteX7" fmla="*/ 21 w 612"/>
                <a:gd name="connsiteY7" fmla="*/ 153 h 169"/>
                <a:gd name="connsiteX8" fmla="*/ 0 w 612"/>
                <a:gd name="connsiteY8" fmla="*/ 130 h 169"/>
                <a:gd name="connsiteX9" fmla="*/ 3 w 612"/>
                <a:gd name="connsiteY9" fmla="*/ 81 h 169"/>
                <a:gd name="connsiteX10" fmla="*/ 3 w 612"/>
                <a:gd name="connsiteY10" fmla="*/ 55 h 169"/>
                <a:gd name="connsiteX11" fmla="*/ 20 w 612"/>
                <a:gd name="connsiteY11" fmla="*/ 19 h 169"/>
                <a:gd name="connsiteX0" fmla="*/ 20 w 612"/>
                <a:gd name="connsiteY0" fmla="*/ 19 h 169"/>
                <a:gd name="connsiteX1" fmla="*/ 24 w 612"/>
                <a:gd name="connsiteY1" fmla="*/ 0 h 169"/>
                <a:gd name="connsiteX2" fmla="*/ 230 w 612"/>
                <a:gd name="connsiteY2" fmla="*/ 6 h 169"/>
                <a:gd name="connsiteX3" fmla="*/ 221 w 612"/>
                <a:gd name="connsiteY3" fmla="*/ 106 h 169"/>
                <a:gd name="connsiteX4" fmla="*/ 612 w 612"/>
                <a:gd name="connsiteY4" fmla="*/ 131 h 169"/>
                <a:gd name="connsiteX5" fmla="*/ 218 w 612"/>
                <a:gd name="connsiteY5" fmla="*/ 169 h 169"/>
                <a:gd name="connsiteX6" fmla="*/ 21 w 612"/>
                <a:gd name="connsiteY6" fmla="*/ 153 h 169"/>
                <a:gd name="connsiteX7" fmla="*/ 0 w 612"/>
                <a:gd name="connsiteY7" fmla="*/ 130 h 169"/>
                <a:gd name="connsiteX8" fmla="*/ 3 w 612"/>
                <a:gd name="connsiteY8" fmla="*/ 81 h 169"/>
                <a:gd name="connsiteX9" fmla="*/ 3 w 612"/>
                <a:gd name="connsiteY9" fmla="*/ 55 h 169"/>
                <a:gd name="connsiteX10" fmla="*/ 20 w 612"/>
                <a:gd name="connsiteY10" fmla="*/ 19 h 169"/>
                <a:gd name="connsiteX0" fmla="*/ 32 w 624"/>
                <a:gd name="connsiteY0" fmla="*/ 19 h 169"/>
                <a:gd name="connsiteX1" fmla="*/ 36 w 624"/>
                <a:gd name="connsiteY1" fmla="*/ 0 h 169"/>
                <a:gd name="connsiteX2" fmla="*/ 242 w 624"/>
                <a:gd name="connsiteY2" fmla="*/ 6 h 169"/>
                <a:gd name="connsiteX3" fmla="*/ 233 w 624"/>
                <a:gd name="connsiteY3" fmla="*/ 106 h 169"/>
                <a:gd name="connsiteX4" fmla="*/ 624 w 624"/>
                <a:gd name="connsiteY4" fmla="*/ 131 h 169"/>
                <a:gd name="connsiteX5" fmla="*/ 230 w 624"/>
                <a:gd name="connsiteY5" fmla="*/ 169 h 169"/>
                <a:gd name="connsiteX6" fmla="*/ 33 w 624"/>
                <a:gd name="connsiteY6" fmla="*/ 153 h 169"/>
                <a:gd name="connsiteX7" fmla="*/ 35 w 624"/>
                <a:gd name="connsiteY7" fmla="*/ 164 h 169"/>
                <a:gd name="connsiteX8" fmla="*/ 12 w 624"/>
                <a:gd name="connsiteY8" fmla="*/ 130 h 169"/>
                <a:gd name="connsiteX9" fmla="*/ 15 w 624"/>
                <a:gd name="connsiteY9" fmla="*/ 81 h 169"/>
                <a:gd name="connsiteX10" fmla="*/ 15 w 624"/>
                <a:gd name="connsiteY10" fmla="*/ 55 h 169"/>
                <a:gd name="connsiteX11" fmla="*/ 32 w 624"/>
                <a:gd name="connsiteY11" fmla="*/ 19 h 169"/>
                <a:gd name="connsiteX0" fmla="*/ 20 w 612"/>
                <a:gd name="connsiteY0" fmla="*/ 19 h 169"/>
                <a:gd name="connsiteX1" fmla="*/ 24 w 612"/>
                <a:gd name="connsiteY1" fmla="*/ 0 h 169"/>
                <a:gd name="connsiteX2" fmla="*/ 230 w 612"/>
                <a:gd name="connsiteY2" fmla="*/ 6 h 169"/>
                <a:gd name="connsiteX3" fmla="*/ 221 w 612"/>
                <a:gd name="connsiteY3" fmla="*/ 106 h 169"/>
                <a:gd name="connsiteX4" fmla="*/ 612 w 612"/>
                <a:gd name="connsiteY4" fmla="*/ 131 h 169"/>
                <a:gd name="connsiteX5" fmla="*/ 218 w 612"/>
                <a:gd name="connsiteY5" fmla="*/ 169 h 169"/>
                <a:gd name="connsiteX6" fmla="*/ 23 w 612"/>
                <a:gd name="connsiteY6" fmla="*/ 164 h 169"/>
                <a:gd name="connsiteX7" fmla="*/ 0 w 612"/>
                <a:gd name="connsiteY7" fmla="*/ 130 h 169"/>
                <a:gd name="connsiteX8" fmla="*/ 3 w 612"/>
                <a:gd name="connsiteY8" fmla="*/ 81 h 169"/>
                <a:gd name="connsiteX9" fmla="*/ 3 w 612"/>
                <a:gd name="connsiteY9" fmla="*/ 55 h 169"/>
                <a:gd name="connsiteX10" fmla="*/ 20 w 612"/>
                <a:gd name="connsiteY10" fmla="*/ 19 h 169"/>
                <a:gd name="connsiteX0" fmla="*/ 20 w 632"/>
                <a:gd name="connsiteY0" fmla="*/ 19 h 169"/>
                <a:gd name="connsiteX1" fmla="*/ 24 w 632"/>
                <a:gd name="connsiteY1" fmla="*/ 0 h 169"/>
                <a:gd name="connsiteX2" fmla="*/ 230 w 632"/>
                <a:gd name="connsiteY2" fmla="*/ 6 h 169"/>
                <a:gd name="connsiteX3" fmla="*/ 221 w 632"/>
                <a:gd name="connsiteY3" fmla="*/ 106 h 169"/>
                <a:gd name="connsiteX4" fmla="*/ 612 w 632"/>
                <a:gd name="connsiteY4" fmla="*/ 131 h 169"/>
                <a:gd name="connsiteX5" fmla="*/ 343 w 632"/>
                <a:gd name="connsiteY5" fmla="*/ 158 h 169"/>
                <a:gd name="connsiteX6" fmla="*/ 218 w 632"/>
                <a:gd name="connsiteY6" fmla="*/ 169 h 169"/>
                <a:gd name="connsiteX7" fmla="*/ 23 w 632"/>
                <a:gd name="connsiteY7" fmla="*/ 164 h 169"/>
                <a:gd name="connsiteX8" fmla="*/ 0 w 632"/>
                <a:gd name="connsiteY8" fmla="*/ 130 h 169"/>
                <a:gd name="connsiteX9" fmla="*/ 3 w 632"/>
                <a:gd name="connsiteY9" fmla="*/ 81 h 169"/>
                <a:gd name="connsiteX10" fmla="*/ 3 w 632"/>
                <a:gd name="connsiteY10" fmla="*/ 55 h 169"/>
                <a:gd name="connsiteX11" fmla="*/ 20 w 632"/>
                <a:gd name="connsiteY11" fmla="*/ 19 h 169"/>
                <a:gd name="connsiteX0" fmla="*/ 20 w 617"/>
                <a:gd name="connsiteY0" fmla="*/ 19 h 169"/>
                <a:gd name="connsiteX1" fmla="*/ 24 w 617"/>
                <a:gd name="connsiteY1" fmla="*/ 0 h 169"/>
                <a:gd name="connsiteX2" fmla="*/ 230 w 617"/>
                <a:gd name="connsiteY2" fmla="*/ 6 h 169"/>
                <a:gd name="connsiteX3" fmla="*/ 221 w 617"/>
                <a:gd name="connsiteY3" fmla="*/ 106 h 169"/>
                <a:gd name="connsiteX4" fmla="*/ 612 w 617"/>
                <a:gd name="connsiteY4" fmla="*/ 131 h 169"/>
                <a:gd name="connsiteX5" fmla="*/ 253 w 617"/>
                <a:gd name="connsiteY5" fmla="*/ 145 h 169"/>
                <a:gd name="connsiteX6" fmla="*/ 218 w 617"/>
                <a:gd name="connsiteY6" fmla="*/ 169 h 169"/>
                <a:gd name="connsiteX7" fmla="*/ 23 w 617"/>
                <a:gd name="connsiteY7" fmla="*/ 164 h 169"/>
                <a:gd name="connsiteX8" fmla="*/ 0 w 617"/>
                <a:gd name="connsiteY8" fmla="*/ 130 h 169"/>
                <a:gd name="connsiteX9" fmla="*/ 3 w 617"/>
                <a:gd name="connsiteY9" fmla="*/ 81 h 169"/>
                <a:gd name="connsiteX10" fmla="*/ 3 w 617"/>
                <a:gd name="connsiteY10" fmla="*/ 55 h 169"/>
                <a:gd name="connsiteX11" fmla="*/ 20 w 617"/>
                <a:gd name="connsiteY11" fmla="*/ 19 h 169"/>
                <a:gd name="connsiteX0" fmla="*/ 20 w 608"/>
                <a:gd name="connsiteY0" fmla="*/ 19 h 169"/>
                <a:gd name="connsiteX1" fmla="*/ 24 w 608"/>
                <a:gd name="connsiteY1" fmla="*/ 0 h 169"/>
                <a:gd name="connsiteX2" fmla="*/ 230 w 608"/>
                <a:gd name="connsiteY2" fmla="*/ 6 h 169"/>
                <a:gd name="connsiteX3" fmla="*/ 221 w 608"/>
                <a:gd name="connsiteY3" fmla="*/ 106 h 169"/>
                <a:gd name="connsiteX4" fmla="*/ 603 w 608"/>
                <a:gd name="connsiteY4" fmla="*/ 124 h 169"/>
                <a:gd name="connsiteX5" fmla="*/ 253 w 608"/>
                <a:gd name="connsiteY5" fmla="*/ 145 h 169"/>
                <a:gd name="connsiteX6" fmla="*/ 218 w 608"/>
                <a:gd name="connsiteY6" fmla="*/ 169 h 169"/>
                <a:gd name="connsiteX7" fmla="*/ 23 w 608"/>
                <a:gd name="connsiteY7" fmla="*/ 164 h 169"/>
                <a:gd name="connsiteX8" fmla="*/ 0 w 608"/>
                <a:gd name="connsiteY8" fmla="*/ 130 h 169"/>
                <a:gd name="connsiteX9" fmla="*/ 3 w 608"/>
                <a:gd name="connsiteY9" fmla="*/ 81 h 169"/>
                <a:gd name="connsiteX10" fmla="*/ 3 w 608"/>
                <a:gd name="connsiteY10" fmla="*/ 55 h 169"/>
                <a:gd name="connsiteX11" fmla="*/ 20 w 608"/>
                <a:gd name="connsiteY11" fmla="*/ 19 h 169"/>
                <a:gd name="connsiteX0" fmla="*/ 20 w 645"/>
                <a:gd name="connsiteY0" fmla="*/ 19 h 169"/>
                <a:gd name="connsiteX1" fmla="*/ 24 w 645"/>
                <a:gd name="connsiteY1" fmla="*/ 0 h 169"/>
                <a:gd name="connsiteX2" fmla="*/ 230 w 645"/>
                <a:gd name="connsiteY2" fmla="*/ 6 h 169"/>
                <a:gd name="connsiteX3" fmla="*/ 221 w 645"/>
                <a:gd name="connsiteY3" fmla="*/ 106 h 169"/>
                <a:gd name="connsiteX4" fmla="*/ 508 w 645"/>
                <a:gd name="connsiteY4" fmla="*/ 121 h 169"/>
                <a:gd name="connsiteX5" fmla="*/ 603 w 645"/>
                <a:gd name="connsiteY5" fmla="*/ 124 h 169"/>
                <a:gd name="connsiteX6" fmla="*/ 253 w 645"/>
                <a:gd name="connsiteY6" fmla="*/ 145 h 169"/>
                <a:gd name="connsiteX7" fmla="*/ 218 w 645"/>
                <a:gd name="connsiteY7" fmla="*/ 169 h 169"/>
                <a:gd name="connsiteX8" fmla="*/ 23 w 645"/>
                <a:gd name="connsiteY8" fmla="*/ 164 h 169"/>
                <a:gd name="connsiteX9" fmla="*/ 0 w 645"/>
                <a:gd name="connsiteY9" fmla="*/ 130 h 169"/>
                <a:gd name="connsiteX10" fmla="*/ 3 w 645"/>
                <a:gd name="connsiteY10" fmla="*/ 81 h 169"/>
                <a:gd name="connsiteX11" fmla="*/ 3 w 645"/>
                <a:gd name="connsiteY11" fmla="*/ 55 h 169"/>
                <a:gd name="connsiteX12" fmla="*/ 20 w 645"/>
                <a:gd name="connsiteY12" fmla="*/ 19 h 169"/>
                <a:gd name="connsiteX0" fmla="*/ 20 w 646"/>
                <a:gd name="connsiteY0" fmla="*/ 19 h 169"/>
                <a:gd name="connsiteX1" fmla="*/ 24 w 646"/>
                <a:gd name="connsiteY1" fmla="*/ 0 h 169"/>
                <a:gd name="connsiteX2" fmla="*/ 230 w 646"/>
                <a:gd name="connsiteY2" fmla="*/ 6 h 169"/>
                <a:gd name="connsiteX3" fmla="*/ 221 w 646"/>
                <a:gd name="connsiteY3" fmla="*/ 106 h 169"/>
                <a:gd name="connsiteX4" fmla="*/ 508 w 646"/>
                <a:gd name="connsiteY4" fmla="*/ 121 h 169"/>
                <a:gd name="connsiteX5" fmla="*/ 559 w 646"/>
                <a:gd name="connsiteY5" fmla="*/ 115 h 169"/>
                <a:gd name="connsiteX6" fmla="*/ 603 w 646"/>
                <a:gd name="connsiteY6" fmla="*/ 124 h 169"/>
                <a:gd name="connsiteX7" fmla="*/ 253 w 646"/>
                <a:gd name="connsiteY7" fmla="*/ 145 h 169"/>
                <a:gd name="connsiteX8" fmla="*/ 218 w 646"/>
                <a:gd name="connsiteY8" fmla="*/ 169 h 169"/>
                <a:gd name="connsiteX9" fmla="*/ 23 w 646"/>
                <a:gd name="connsiteY9" fmla="*/ 164 h 169"/>
                <a:gd name="connsiteX10" fmla="*/ 0 w 646"/>
                <a:gd name="connsiteY10" fmla="*/ 130 h 169"/>
                <a:gd name="connsiteX11" fmla="*/ 3 w 646"/>
                <a:gd name="connsiteY11" fmla="*/ 81 h 169"/>
                <a:gd name="connsiteX12" fmla="*/ 3 w 646"/>
                <a:gd name="connsiteY12" fmla="*/ 55 h 169"/>
                <a:gd name="connsiteX13" fmla="*/ 20 w 646"/>
                <a:gd name="connsiteY13" fmla="*/ 19 h 169"/>
                <a:gd name="connsiteX0" fmla="*/ 20 w 646"/>
                <a:gd name="connsiteY0" fmla="*/ 19 h 169"/>
                <a:gd name="connsiteX1" fmla="*/ 24 w 646"/>
                <a:gd name="connsiteY1" fmla="*/ 0 h 169"/>
                <a:gd name="connsiteX2" fmla="*/ 230 w 646"/>
                <a:gd name="connsiteY2" fmla="*/ 6 h 169"/>
                <a:gd name="connsiteX3" fmla="*/ 221 w 646"/>
                <a:gd name="connsiteY3" fmla="*/ 106 h 169"/>
                <a:gd name="connsiteX4" fmla="*/ 559 w 646"/>
                <a:gd name="connsiteY4" fmla="*/ 115 h 169"/>
                <a:gd name="connsiteX5" fmla="*/ 603 w 646"/>
                <a:gd name="connsiteY5" fmla="*/ 124 h 169"/>
                <a:gd name="connsiteX6" fmla="*/ 253 w 646"/>
                <a:gd name="connsiteY6" fmla="*/ 145 h 169"/>
                <a:gd name="connsiteX7" fmla="*/ 218 w 646"/>
                <a:gd name="connsiteY7" fmla="*/ 169 h 169"/>
                <a:gd name="connsiteX8" fmla="*/ 23 w 646"/>
                <a:gd name="connsiteY8" fmla="*/ 164 h 169"/>
                <a:gd name="connsiteX9" fmla="*/ 0 w 646"/>
                <a:gd name="connsiteY9" fmla="*/ 130 h 169"/>
                <a:gd name="connsiteX10" fmla="*/ 3 w 646"/>
                <a:gd name="connsiteY10" fmla="*/ 81 h 169"/>
                <a:gd name="connsiteX11" fmla="*/ 3 w 646"/>
                <a:gd name="connsiteY11" fmla="*/ 55 h 169"/>
                <a:gd name="connsiteX12" fmla="*/ 20 w 646"/>
                <a:gd name="connsiteY12" fmla="*/ 19 h 169"/>
                <a:gd name="connsiteX0" fmla="*/ 20 w 646"/>
                <a:gd name="connsiteY0" fmla="*/ 19 h 169"/>
                <a:gd name="connsiteX1" fmla="*/ 24 w 646"/>
                <a:gd name="connsiteY1" fmla="*/ 0 h 169"/>
                <a:gd name="connsiteX2" fmla="*/ 230 w 646"/>
                <a:gd name="connsiteY2" fmla="*/ 6 h 169"/>
                <a:gd name="connsiteX3" fmla="*/ 221 w 646"/>
                <a:gd name="connsiteY3" fmla="*/ 106 h 169"/>
                <a:gd name="connsiteX4" fmla="*/ 559 w 646"/>
                <a:gd name="connsiteY4" fmla="*/ 115 h 169"/>
                <a:gd name="connsiteX5" fmla="*/ 603 w 646"/>
                <a:gd name="connsiteY5" fmla="*/ 124 h 169"/>
                <a:gd name="connsiteX6" fmla="*/ 253 w 646"/>
                <a:gd name="connsiteY6" fmla="*/ 145 h 169"/>
                <a:gd name="connsiteX7" fmla="*/ 218 w 646"/>
                <a:gd name="connsiteY7" fmla="*/ 169 h 169"/>
                <a:gd name="connsiteX8" fmla="*/ 23 w 646"/>
                <a:gd name="connsiteY8" fmla="*/ 164 h 169"/>
                <a:gd name="connsiteX9" fmla="*/ 0 w 646"/>
                <a:gd name="connsiteY9" fmla="*/ 130 h 169"/>
                <a:gd name="connsiteX10" fmla="*/ 3 w 646"/>
                <a:gd name="connsiteY10" fmla="*/ 81 h 169"/>
                <a:gd name="connsiteX11" fmla="*/ 3 w 646"/>
                <a:gd name="connsiteY11" fmla="*/ 55 h 169"/>
                <a:gd name="connsiteX12" fmla="*/ 20 w 646"/>
                <a:gd name="connsiteY12" fmla="*/ 19 h 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6" h="169">
                  <a:moveTo>
                    <a:pt x="20" y="19"/>
                  </a:moveTo>
                  <a:cubicBezTo>
                    <a:pt x="21" y="13"/>
                    <a:pt x="23" y="6"/>
                    <a:pt x="24" y="0"/>
                  </a:cubicBezTo>
                  <a:lnTo>
                    <a:pt x="230" y="6"/>
                  </a:lnTo>
                  <a:cubicBezTo>
                    <a:pt x="263" y="24"/>
                    <a:pt x="159" y="86"/>
                    <a:pt x="221" y="106"/>
                  </a:cubicBezTo>
                  <a:cubicBezTo>
                    <a:pt x="276" y="124"/>
                    <a:pt x="495" y="112"/>
                    <a:pt x="559" y="115"/>
                  </a:cubicBezTo>
                  <a:cubicBezTo>
                    <a:pt x="575" y="115"/>
                    <a:pt x="646" y="120"/>
                    <a:pt x="603" y="124"/>
                  </a:cubicBezTo>
                  <a:cubicBezTo>
                    <a:pt x="565" y="131"/>
                    <a:pt x="317" y="138"/>
                    <a:pt x="253" y="145"/>
                  </a:cubicBezTo>
                  <a:cubicBezTo>
                    <a:pt x="189" y="152"/>
                    <a:pt x="271" y="168"/>
                    <a:pt x="218" y="169"/>
                  </a:cubicBezTo>
                  <a:lnTo>
                    <a:pt x="23" y="164"/>
                  </a:lnTo>
                  <a:cubicBezTo>
                    <a:pt x="20" y="160"/>
                    <a:pt x="3" y="142"/>
                    <a:pt x="0" y="130"/>
                  </a:cubicBezTo>
                  <a:cubicBezTo>
                    <a:pt x="1" y="114"/>
                    <a:pt x="2" y="97"/>
                    <a:pt x="3" y="81"/>
                  </a:cubicBezTo>
                  <a:lnTo>
                    <a:pt x="3" y="55"/>
                  </a:lnTo>
                  <a:cubicBezTo>
                    <a:pt x="9" y="43"/>
                    <a:pt x="14" y="31"/>
                    <a:pt x="20" y="19"/>
                  </a:cubicBez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3" name="Freeform 441"/>
            <p:cNvSpPr>
              <a:spLocks/>
            </p:cNvSpPr>
            <p:nvPr/>
          </p:nvSpPr>
          <p:spPr bwMode="auto">
            <a:xfrm rot="21313422" flipV="1">
              <a:off x="6572250" y="538163"/>
              <a:ext cx="193675" cy="763587"/>
            </a:xfrm>
            <a:custGeom>
              <a:avLst/>
              <a:gdLst>
                <a:gd name="T0" fmla="*/ 0 w 222"/>
                <a:gd name="T1" fmla="*/ 2147483647 h 48"/>
                <a:gd name="T2" fmla="*/ 2147483647 w 222"/>
                <a:gd name="T3" fmla="*/ 2147483647 h 48"/>
                <a:gd name="T4" fmla="*/ 2147483647 w 222"/>
                <a:gd name="T5" fmla="*/ 0 h 48"/>
                <a:gd name="T6" fmla="*/ 2147483647 w 222"/>
                <a:gd name="T7" fmla="*/ 2147483647 h 48"/>
                <a:gd name="T8" fmla="*/ 2147483647 w 222"/>
                <a:gd name="T9" fmla="*/ 2147483647 h 48"/>
                <a:gd name="T10" fmla="*/ 2147483647 w 222"/>
                <a:gd name="T11" fmla="*/ 2147483647 h 48"/>
                <a:gd name="T12" fmla="*/ 2147483647 w 222"/>
                <a:gd name="T13" fmla="*/ 2147483647 h 48"/>
                <a:gd name="T14" fmla="*/ 0 w 222"/>
                <a:gd name="T15" fmla="*/ 2147483647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2"/>
                <a:gd name="T25" fmla="*/ 0 h 48"/>
                <a:gd name="T26" fmla="*/ 222 w 222"/>
                <a:gd name="T27" fmla="*/ 48 h 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2" h="48">
                  <a:moveTo>
                    <a:pt x="0" y="4"/>
                  </a:moveTo>
                  <a:lnTo>
                    <a:pt x="100" y="1"/>
                  </a:lnTo>
                  <a:lnTo>
                    <a:pt x="222" y="0"/>
                  </a:lnTo>
                  <a:lnTo>
                    <a:pt x="192" y="48"/>
                  </a:lnTo>
                  <a:lnTo>
                    <a:pt x="114" y="48"/>
                  </a:lnTo>
                  <a:lnTo>
                    <a:pt x="27" y="48"/>
                  </a:lnTo>
                  <a:lnTo>
                    <a:pt x="6" y="3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4" name="Freeform 589"/>
            <p:cNvSpPr>
              <a:spLocks/>
            </p:cNvSpPr>
            <p:nvPr/>
          </p:nvSpPr>
          <p:spPr bwMode="auto">
            <a:xfrm rot="21417793" flipH="1">
              <a:off x="5289406" y="304227"/>
              <a:ext cx="276395" cy="1014412"/>
            </a:xfrm>
            <a:custGeom>
              <a:avLst/>
              <a:gdLst>
                <a:gd name="T0" fmla="*/ 2147483647 w 224"/>
                <a:gd name="T1" fmla="*/ 2147483647 h 141"/>
                <a:gd name="T2" fmla="*/ 0 w 224"/>
                <a:gd name="T3" fmla="*/ 2147483647 h 141"/>
                <a:gd name="T4" fmla="*/ 2147483647 w 224"/>
                <a:gd name="T5" fmla="*/ 2147483647 h 141"/>
                <a:gd name="T6" fmla="*/ 2147483647 w 224"/>
                <a:gd name="T7" fmla="*/ 0 h 141"/>
                <a:gd name="T8" fmla="*/ 2147483647 w 224"/>
                <a:gd name="T9" fmla="*/ 2147483647 h 141"/>
                <a:gd name="T10" fmla="*/ 2147483647 w 224"/>
                <a:gd name="T11" fmla="*/ 2147483647 h 141"/>
                <a:gd name="T12" fmla="*/ 2147483647 w 224"/>
                <a:gd name="T13" fmla="*/ 2147483647 h 1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4"/>
                <a:gd name="T22" fmla="*/ 0 h 141"/>
                <a:gd name="T23" fmla="*/ 224 w 224"/>
                <a:gd name="T24" fmla="*/ 141 h 141"/>
                <a:gd name="connsiteX0" fmla="*/ 12 w 296"/>
                <a:gd name="connsiteY0" fmla="*/ 141 h 141"/>
                <a:gd name="connsiteX1" fmla="*/ 0 w 296"/>
                <a:gd name="connsiteY1" fmla="*/ 63 h 141"/>
                <a:gd name="connsiteX2" fmla="*/ 9 w 296"/>
                <a:gd name="connsiteY2" fmla="*/ 9 h 141"/>
                <a:gd name="connsiteX3" fmla="*/ 213 w 296"/>
                <a:gd name="connsiteY3" fmla="*/ 0 h 141"/>
                <a:gd name="connsiteX4" fmla="*/ 216 w 296"/>
                <a:gd name="connsiteY4" fmla="*/ 75 h 141"/>
                <a:gd name="connsiteX5" fmla="*/ 295 w 296"/>
                <a:gd name="connsiteY5" fmla="*/ 95 h 141"/>
                <a:gd name="connsiteX6" fmla="*/ 224 w 296"/>
                <a:gd name="connsiteY6" fmla="*/ 123 h 141"/>
                <a:gd name="connsiteX7" fmla="*/ 12 w 296"/>
                <a:gd name="connsiteY7" fmla="*/ 141 h 141"/>
                <a:gd name="connsiteX0" fmla="*/ 12 w 304"/>
                <a:gd name="connsiteY0" fmla="*/ 141 h 141"/>
                <a:gd name="connsiteX1" fmla="*/ 0 w 304"/>
                <a:gd name="connsiteY1" fmla="*/ 63 h 141"/>
                <a:gd name="connsiteX2" fmla="*/ 9 w 304"/>
                <a:gd name="connsiteY2" fmla="*/ 9 h 141"/>
                <a:gd name="connsiteX3" fmla="*/ 213 w 304"/>
                <a:gd name="connsiteY3" fmla="*/ 0 h 141"/>
                <a:gd name="connsiteX4" fmla="*/ 216 w 304"/>
                <a:gd name="connsiteY4" fmla="*/ 75 h 141"/>
                <a:gd name="connsiteX5" fmla="*/ 295 w 304"/>
                <a:gd name="connsiteY5" fmla="*/ 95 h 141"/>
                <a:gd name="connsiteX6" fmla="*/ 227 w 304"/>
                <a:gd name="connsiteY6" fmla="*/ 109 h 141"/>
                <a:gd name="connsiteX7" fmla="*/ 224 w 304"/>
                <a:gd name="connsiteY7" fmla="*/ 123 h 141"/>
                <a:gd name="connsiteX8" fmla="*/ 12 w 304"/>
                <a:gd name="connsiteY8" fmla="*/ 141 h 141"/>
                <a:gd name="connsiteX0" fmla="*/ 12 w 304"/>
                <a:gd name="connsiteY0" fmla="*/ 141 h 141"/>
                <a:gd name="connsiteX1" fmla="*/ 0 w 304"/>
                <a:gd name="connsiteY1" fmla="*/ 63 h 141"/>
                <a:gd name="connsiteX2" fmla="*/ 9 w 304"/>
                <a:gd name="connsiteY2" fmla="*/ 9 h 141"/>
                <a:gd name="connsiteX3" fmla="*/ 213 w 304"/>
                <a:gd name="connsiteY3" fmla="*/ 0 h 141"/>
                <a:gd name="connsiteX4" fmla="*/ 216 w 304"/>
                <a:gd name="connsiteY4" fmla="*/ 75 h 141"/>
                <a:gd name="connsiteX5" fmla="*/ 253 w 304"/>
                <a:gd name="connsiteY5" fmla="*/ 64 h 141"/>
                <a:gd name="connsiteX6" fmla="*/ 295 w 304"/>
                <a:gd name="connsiteY6" fmla="*/ 95 h 141"/>
                <a:gd name="connsiteX7" fmla="*/ 227 w 304"/>
                <a:gd name="connsiteY7" fmla="*/ 109 h 141"/>
                <a:gd name="connsiteX8" fmla="*/ 224 w 304"/>
                <a:gd name="connsiteY8" fmla="*/ 123 h 141"/>
                <a:gd name="connsiteX9" fmla="*/ 12 w 304"/>
                <a:gd name="connsiteY9" fmla="*/ 141 h 141"/>
                <a:gd name="connsiteX0" fmla="*/ 12 w 297"/>
                <a:gd name="connsiteY0" fmla="*/ 141 h 141"/>
                <a:gd name="connsiteX1" fmla="*/ 0 w 297"/>
                <a:gd name="connsiteY1" fmla="*/ 63 h 141"/>
                <a:gd name="connsiteX2" fmla="*/ 9 w 297"/>
                <a:gd name="connsiteY2" fmla="*/ 9 h 141"/>
                <a:gd name="connsiteX3" fmla="*/ 213 w 297"/>
                <a:gd name="connsiteY3" fmla="*/ 0 h 141"/>
                <a:gd name="connsiteX4" fmla="*/ 216 w 297"/>
                <a:gd name="connsiteY4" fmla="*/ 75 h 141"/>
                <a:gd name="connsiteX5" fmla="*/ 295 w 297"/>
                <a:gd name="connsiteY5" fmla="*/ 95 h 141"/>
                <a:gd name="connsiteX6" fmla="*/ 227 w 297"/>
                <a:gd name="connsiteY6" fmla="*/ 109 h 141"/>
                <a:gd name="connsiteX7" fmla="*/ 224 w 297"/>
                <a:gd name="connsiteY7" fmla="*/ 123 h 141"/>
                <a:gd name="connsiteX8" fmla="*/ 12 w 297"/>
                <a:gd name="connsiteY8" fmla="*/ 141 h 141"/>
                <a:gd name="connsiteX0" fmla="*/ 12 w 267"/>
                <a:gd name="connsiteY0" fmla="*/ 141 h 141"/>
                <a:gd name="connsiteX1" fmla="*/ 0 w 267"/>
                <a:gd name="connsiteY1" fmla="*/ 63 h 141"/>
                <a:gd name="connsiteX2" fmla="*/ 9 w 267"/>
                <a:gd name="connsiteY2" fmla="*/ 9 h 141"/>
                <a:gd name="connsiteX3" fmla="*/ 213 w 267"/>
                <a:gd name="connsiteY3" fmla="*/ 0 h 141"/>
                <a:gd name="connsiteX4" fmla="*/ 216 w 267"/>
                <a:gd name="connsiteY4" fmla="*/ 75 h 141"/>
                <a:gd name="connsiteX5" fmla="*/ 258 w 267"/>
                <a:gd name="connsiteY5" fmla="*/ 96 h 141"/>
                <a:gd name="connsiteX6" fmla="*/ 227 w 267"/>
                <a:gd name="connsiteY6" fmla="*/ 109 h 141"/>
                <a:gd name="connsiteX7" fmla="*/ 224 w 267"/>
                <a:gd name="connsiteY7" fmla="*/ 123 h 141"/>
                <a:gd name="connsiteX8" fmla="*/ 12 w 267"/>
                <a:gd name="connsiteY8" fmla="*/ 141 h 141"/>
                <a:gd name="connsiteX0" fmla="*/ 12 w 260"/>
                <a:gd name="connsiteY0" fmla="*/ 141 h 141"/>
                <a:gd name="connsiteX1" fmla="*/ 0 w 260"/>
                <a:gd name="connsiteY1" fmla="*/ 63 h 141"/>
                <a:gd name="connsiteX2" fmla="*/ 9 w 260"/>
                <a:gd name="connsiteY2" fmla="*/ 9 h 141"/>
                <a:gd name="connsiteX3" fmla="*/ 213 w 260"/>
                <a:gd name="connsiteY3" fmla="*/ 0 h 141"/>
                <a:gd name="connsiteX4" fmla="*/ 216 w 260"/>
                <a:gd name="connsiteY4" fmla="*/ 75 h 141"/>
                <a:gd name="connsiteX5" fmla="*/ 258 w 260"/>
                <a:gd name="connsiteY5" fmla="*/ 96 h 141"/>
                <a:gd name="connsiteX6" fmla="*/ 227 w 260"/>
                <a:gd name="connsiteY6" fmla="*/ 109 h 141"/>
                <a:gd name="connsiteX7" fmla="*/ 224 w 260"/>
                <a:gd name="connsiteY7" fmla="*/ 123 h 141"/>
                <a:gd name="connsiteX8" fmla="*/ 12 w 260"/>
                <a:gd name="connsiteY8" fmla="*/ 141 h 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0" h="141">
                  <a:moveTo>
                    <a:pt x="12" y="141"/>
                  </a:moveTo>
                  <a:lnTo>
                    <a:pt x="0" y="63"/>
                  </a:lnTo>
                  <a:lnTo>
                    <a:pt x="9" y="9"/>
                  </a:lnTo>
                  <a:lnTo>
                    <a:pt x="213" y="0"/>
                  </a:lnTo>
                  <a:lnTo>
                    <a:pt x="216" y="75"/>
                  </a:lnTo>
                  <a:cubicBezTo>
                    <a:pt x="230" y="91"/>
                    <a:pt x="256" y="90"/>
                    <a:pt x="258" y="96"/>
                  </a:cubicBezTo>
                  <a:cubicBezTo>
                    <a:pt x="260" y="102"/>
                    <a:pt x="233" y="105"/>
                    <a:pt x="227" y="109"/>
                  </a:cubicBezTo>
                  <a:cubicBezTo>
                    <a:pt x="221" y="114"/>
                    <a:pt x="225" y="116"/>
                    <a:pt x="224" y="123"/>
                  </a:cubicBezTo>
                  <a:lnTo>
                    <a:pt x="12" y="141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5" name="Freeform 542"/>
            <p:cNvSpPr>
              <a:spLocks/>
            </p:cNvSpPr>
            <p:nvPr/>
          </p:nvSpPr>
          <p:spPr bwMode="auto">
            <a:xfrm>
              <a:off x="5827713" y="819150"/>
              <a:ext cx="73025" cy="368300"/>
            </a:xfrm>
            <a:custGeom>
              <a:avLst/>
              <a:gdLst>
                <a:gd name="T0" fmla="*/ 2147483647 w 77"/>
                <a:gd name="T1" fmla="*/ 2147483647 h 277"/>
                <a:gd name="T2" fmla="*/ 2147483647 w 77"/>
                <a:gd name="T3" fmla="*/ 2147483647 h 277"/>
                <a:gd name="T4" fmla="*/ 0 w 77"/>
                <a:gd name="T5" fmla="*/ 2147483647 h 277"/>
                <a:gd name="T6" fmla="*/ 2147483647 w 77"/>
                <a:gd name="T7" fmla="*/ 0 h 277"/>
                <a:gd name="T8" fmla="*/ 2147483647 w 77"/>
                <a:gd name="T9" fmla="*/ 2147483647 h 277"/>
                <a:gd name="T10" fmla="*/ 2147483647 w 77"/>
                <a:gd name="T11" fmla="*/ 2147483647 h 277"/>
                <a:gd name="T12" fmla="*/ 2147483647 w 77"/>
                <a:gd name="T13" fmla="*/ 2147483647 h 2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277"/>
                <a:gd name="T23" fmla="*/ 77 w 77"/>
                <a:gd name="T24" fmla="*/ 277 h 27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277">
                  <a:moveTo>
                    <a:pt x="12" y="277"/>
                  </a:moveTo>
                  <a:lnTo>
                    <a:pt x="2" y="150"/>
                  </a:lnTo>
                  <a:lnTo>
                    <a:pt x="0" y="1"/>
                  </a:lnTo>
                  <a:lnTo>
                    <a:pt x="54" y="0"/>
                  </a:lnTo>
                  <a:lnTo>
                    <a:pt x="77" y="154"/>
                  </a:lnTo>
                  <a:lnTo>
                    <a:pt x="69" y="276"/>
                  </a:lnTo>
                  <a:lnTo>
                    <a:pt x="12" y="27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6" name="Freeform 438"/>
            <p:cNvSpPr>
              <a:spLocks/>
            </p:cNvSpPr>
            <p:nvPr/>
          </p:nvSpPr>
          <p:spPr bwMode="auto">
            <a:xfrm>
              <a:off x="6424613" y="833438"/>
              <a:ext cx="90487" cy="354012"/>
            </a:xfrm>
            <a:custGeom>
              <a:avLst/>
              <a:gdLst>
                <a:gd name="T0" fmla="*/ 2147483647 w 76"/>
                <a:gd name="T1" fmla="*/ 2147483647 h 302"/>
                <a:gd name="T2" fmla="*/ 2147483647 w 76"/>
                <a:gd name="T3" fmla="*/ 2147483647 h 302"/>
                <a:gd name="T4" fmla="*/ 2147483647 w 76"/>
                <a:gd name="T5" fmla="*/ 2147483647 h 302"/>
                <a:gd name="T6" fmla="*/ 2147483647 w 76"/>
                <a:gd name="T7" fmla="*/ 0 h 302"/>
                <a:gd name="T8" fmla="*/ 2147483647 w 76"/>
                <a:gd name="T9" fmla="*/ 2147483647 h 302"/>
                <a:gd name="T10" fmla="*/ 2147483647 w 76"/>
                <a:gd name="T11" fmla="*/ 2147483647 h 302"/>
                <a:gd name="T12" fmla="*/ 0 w 76"/>
                <a:gd name="T13" fmla="*/ 2147483647 h 302"/>
                <a:gd name="T14" fmla="*/ 2147483647 w 76"/>
                <a:gd name="T15" fmla="*/ 2147483647 h 302"/>
                <a:gd name="T16" fmla="*/ 2147483647 w 76"/>
                <a:gd name="T17" fmla="*/ 2147483647 h 302"/>
                <a:gd name="T18" fmla="*/ 2147483647 w 76"/>
                <a:gd name="T19" fmla="*/ 2147483647 h 30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6"/>
                <a:gd name="T31" fmla="*/ 0 h 302"/>
                <a:gd name="T32" fmla="*/ 76 w 76"/>
                <a:gd name="T33" fmla="*/ 302 h 30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6" h="302">
                  <a:moveTo>
                    <a:pt x="72" y="188"/>
                  </a:moveTo>
                  <a:lnTo>
                    <a:pt x="75" y="96"/>
                  </a:lnTo>
                  <a:lnTo>
                    <a:pt x="76" y="26"/>
                  </a:lnTo>
                  <a:lnTo>
                    <a:pt x="63" y="0"/>
                  </a:lnTo>
                  <a:lnTo>
                    <a:pt x="9" y="3"/>
                  </a:lnTo>
                  <a:lnTo>
                    <a:pt x="16" y="111"/>
                  </a:lnTo>
                  <a:lnTo>
                    <a:pt x="0" y="198"/>
                  </a:lnTo>
                  <a:lnTo>
                    <a:pt x="1" y="302"/>
                  </a:lnTo>
                  <a:lnTo>
                    <a:pt x="67" y="291"/>
                  </a:lnTo>
                  <a:lnTo>
                    <a:pt x="72" y="18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7" name="Freeform 440"/>
            <p:cNvSpPr>
              <a:spLocks/>
            </p:cNvSpPr>
            <p:nvPr/>
          </p:nvSpPr>
          <p:spPr bwMode="auto">
            <a:xfrm>
              <a:off x="6489700" y="1316038"/>
              <a:ext cx="107950" cy="306387"/>
            </a:xfrm>
            <a:custGeom>
              <a:avLst/>
              <a:gdLst>
                <a:gd name="T0" fmla="*/ 0 w 102"/>
                <a:gd name="T1" fmla="*/ 2147483647 h 90"/>
                <a:gd name="T2" fmla="*/ 2147483647 w 102"/>
                <a:gd name="T3" fmla="*/ 0 h 90"/>
                <a:gd name="T4" fmla="*/ 2147483647 w 102"/>
                <a:gd name="T5" fmla="*/ 2147483647 h 90"/>
                <a:gd name="T6" fmla="*/ 2147483647 w 102"/>
                <a:gd name="T7" fmla="*/ 2147483647 h 90"/>
                <a:gd name="T8" fmla="*/ 2147483647 w 102"/>
                <a:gd name="T9" fmla="*/ 2147483647 h 90"/>
                <a:gd name="T10" fmla="*/ 2147483647 w 102"/>
                <a:gd name="T11" fmla="*/ 2147483647 h 90"/>
                <a:gd name="T12" fmla="*/ 0 w 102"/>
                <a:gd name="T13" fmla="*/ 2147483647 h 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90"/>
                <a:gd name="T23" fmla="*/ 102 w 102"/>
                <a:gd name="T24" fmla="*/ 90 h 9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90">
                  <a:moveTo>
                    <a:pt x="0" y="9"/>
                  </a:moveTo>
                  <a:lnTo>
                    <a:pt x="94" y="0"/>
                  </a:lnTo>
                  <a:lnTo>
                    <a:pt x="102" y="30"/>
                  </a:lnTo>
                  <a:lnTo>
                    <a:pt x="85" y="78"/>
                  </a:lnTo>
                  <a:lnTo>
                    <a:pt x="15" y="90"/>
                  </a:lnTo>
                  <a:lnTo>
                    <a:pt x="15" y="38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8" name="Freeform 447"/>
            <p:cNvSpPr>
              <a:spLocks/>
            </p:cNvSpPr>
            <p:nvPr/>
          </p:nvSpPr>
          <p:spPr bwMode="auto">
            <a:xfrm>
              <a:off x="6359525" y="1225550"/>
              <a:ext cx="77788" cy="357188"/>
            </a:xfrm>
            <a:custGeom>
              <a:avLst/>
              <a:gdLst>
                <a:gd name="T0" fmla="*/ 2147483647 w 78"/>
                <a:gd name="T1" fmla="*/ 2147483647 h 59"/>
                <a:gd name="T2" fmla="*/ 2147483647 w 78"/>
                <a:gd name="T3" fmla="*/ 0 h 59"/>
                <a:gd name="T4" fmla="*/ 0 w 78"/>
                <a:gd name="T5" fmla="*/ 0 h 59"/>
                <a:gd name="T6" fmla="*/ 2147483647 w 78"/>
                <a:gd name="T7" fmla="*/ 2147483647 h 59"/>
                <a:gd name="T8" fmla="*/ 2147483647 w 78"/>
                <a:gd name="T9" fmla="*/ 2147483647 h 59"/>
                <a:gd name="T10" fmla="*/ 2147483647 w 78"/>
                <a:gd name="T11" fmla="*/ 2147483647 h 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8"/>
                <a:gd name="T19" fmla="*/ 0 h 59"/>
                <a:gd name="T20" fmla="*/ 78 w 78"/>
                <a:gd name="T21" fmla="*/ 59 h 5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8" h="59">
                  <a:moveTo>
                    <a:pt x="78" y="59"/>
                  </a:moveTo>
                  <a:lnTo>
                    <a:pt x="72" y="0"/>
                  </a:lnTo>
                  <a:lnTo>
                    <a:pt x="0" y="0"/>
                  </a:lnTo>
                  <a:lnTo>
                    <a:pt x="4" y="23"/>
                  </a:lnTo>
                  <a:lnTo>
                    <a:pt x="10" y="51"/>
                  </a:lnTo>
                  <a:lnTo>
                    <a:pt x="78" y="5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9" name="Freeform 511"/>
            <p:cNvSpPr>
              <a:spLocks/>
            </p:cNvSpPr>
            <p:nvPr/>
          </p:nvSpPr>
          <p:spPr bwMode="auto">
            <a:xfrm>
              <a:off x="6108700" y="992188"/>
              <a:ext cx="131763" cy="650875"/>
            </a:xfrm>
            <a:custGeom>
              <a:avLst/>
              <a:gdLst>
                <a:gd name="T0" fmla="*/ 0 w 122"/>
                <a:gd name="T1" fmla="*/ 0 h 120"/>
                <a:gd name="T2" fmla="*/ 2147483647 w 122"/>
                <a:gd name="T3" fmla="*/ 2147483647 h 120"/>
                <a:gd name="T4" fmla="*/ 2147483647 w 122"/>
                <a:gd name="T5" fmla="*/ 2147483647 h 120"/>
                <a:gd name="T6" fmla="*/ 2147483647 w 122"/>
                <a:gd name="T7" fmla="*/ 2147483647 h 120"/>
                <a:gd name="T8" fmla="*/ 0 w 122"/>
                <a:gd name="T9" fmla="*/ 0 h 1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2"/>
                <a:gd name="T16" fmla="*/ 0 h 120"/>
                <a:gd name="T17" fmla="*/ 122 w 122"/>
                <a:gd name="T18" fmla="*/ 120 h 1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2" h="120">
                  <a:moveTo>
                    <a:pt x="0" y="0"/>
                  </a:moveTo>
                  <a:lnTo>
                    <a:pt x="122" y="4"/>
                  </a:lnTo>
                  <a:lnTo>
                    <a:pt x="107" y="120"/>
                  </a:lnTo>
                  <a:lnTo>
                    <a:pt x="6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0" name="Freeform 535"/>
            <p:cNvSpPr>
              <a:spLocks/>
            </p:cNvSpPr>
            <p:nvPr/>
          </p:nvSpPr>
          <p:spPr bwMode="auto">
            <a:xfrm>
              <a:off x="6000750" y="1201738"/>
              <a:ext cx="61913" cy="436562"/>
            </a:xfrm>
            <a:custGeom>
              <a:avLst/>
              <a:gdLst>
                <a:gd name="T0" fmla="*/ 0 w 67"/>
                <a:gd name="T1" fmla="*/ 2147483647 h 118"/>
                <a:gd name="T2" fmla="*/ 2147483647 w 67"/>
                <a:gd name="T3" fmla="*/ 2147483647 h 118"/>
                <a:gd name="T4" fmla="*/ 2147483647 w 67"/>
                <a:gd name="T5" fmla="*/ 0 h 118"/>
                <a:gd name="T6" fmla="*/ 2147483647 w 67"/>
                <a:gd name="T7" fmla="*/ 2147483647 h 118"/>
                <a:gd name="T8" fmla="*/ 2147483647 w 67"/>
                <a:gd name="T9" fmla="*/ 2147483647 h 118"/>
                <a:gd name="T10" fmla="*/ 2147483647 w 67"/>
                <a:gd name="T11" fmla="*/ 2147483647 h 118"/>
                <a:gd name="T12" fmla="*/ 0 w 67"/>
                <a:gd name="T13" fmla="*/ 2147483647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118"/>
                <a:gd name="T23" fmla="*/ 67 w 67"/>
                <a:gd name="T24" fmla="*/ 118 h 1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118">
                  <a:moveTo>
                    <a:pt x="0" y="114"/>
                  </a:moveTo>
                  <a:lnTo>
                    <a:pt x="1" y="48"/>
                  </a:lnTo>
                  <a:lnTo>
                    <a:pt x="3" y="0"/>
                  </a:lnTo>
                  <a:lnTo>
                    <a:pt x="57" y="3"/>
                  </a:lnTo>
                  <a:lnTo>
                    <a:pt x="67" y="34"/>
                  </a:lnTo>
                  <a:lnTo>
                    <a:pt x="54" y="118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1" name="Freeform 589"/>
            <p:cNvSpPr>
              <a:spLocks/>
            </p:cNvSpPr>
            <p:nvPr/>
          </p:nvSpPr>
          <p:spPr bwMode="auto">
            <a:xfrm rot="376642">
              <a:off x="5346700" y="1184275"/>
              <a:ext cx="236538" cy="307975"/>
            </a:xfrm>
            <a:custGeom>
              <a:avLst/>
              <a:gdLst>
                <a:gd name="T0" fmla="*/ 2147483647 w 224"/>
                <a:gd name="T1" fmla="*/ 2147483647 h 123"/>
                <a:gd name="T2" fmla="*/ 0 w 224"/>
                <a:gd name="T3" fmla="*/ 2147483647 h 123"/>
                <a:gd name="T4" fmla="*/ 2147483647 w 224"/>
                <a:gd name="T5" fmla="*/ 2147483647 h 123"/>
                <a:gd name="T6" fmla="*/ 2147483647 w 224"/>
                <a:gd name="T7" fmla="*/ 0 h 123"/>
                <a:gd name="T8" fmla="*/ 2147483647 w 224"/>
                <a:gd name="T9" fmla="*/ 2147483647 h 123"/>
                <a:gd name="T10" fmla="*/ 2147483647 w 224"/>
                <a:gd name="T11" fmla="*/ 2147483647 h 123"/>
                <a:gd name="T12" fmla="*/ 2147483647 w 224"/>
                <a:gd name="T13" fmla="*/ 2147483647 h 1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4"/>
                <a:gd name="T22" fmla="*/ 0 h 123"/>
                <a:gd name="T23" fmla="*/ 224 w 224"/>
                <a:gd name="T24" fmla="*/ 123 h 1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4" h="123">
                  <a:moveTo>
                    <a:pt x="32" y="123"/>
                  </a:moveTo>
                  <a:cubicBezTo>
                    <a:pt x="21" y="103"/>
                    <a:pt x="11" y="83"/>
                    <a:pt x="0" y="63"/>
                  </a:cubicBezTo>
                  <a:lnTo>
                    <a:pt x="9" y="9"/>
                  </a:lnTo>
                  <a:lnTo>
                    <a:pt x="213" y="0"/>
                  </a:lnTo>
                  <a:lnTo>
                    <a:pt x="216" y="75"/>
                  </a:lnTo>
                  <a:cubicBezTo>
                    <a:pt x="219" y="91"/>
                    <a:pt x="221" y="107"/>
                    <a:pt x="224" y="123"/>
                  </a:cubicBezTo>
                  <a:lnTo>
                    <a:pt x="32" y="123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2" name="Freeform 444"/>
            <p:cNvSpPr>
              <a:spLocks/>
            </p:cNvSpPr>
            <p:nvPr/>
          </p:nvSpPr>
          <p:spPr bwMode="auto">
            <a:xfrm rot="21280823">
              <a:off x="6788150" y="1195388"/>
              <a:ext cx="244475" cy="317500"/>
            </a:xfrm>
            <a:custGeom>
              <a:avLst/>
              <a:gdLst>
                <a:gd name="T0" fmla="*/ 2147483647 w 230"/>
                <a:gd name="T1" fmla="*/ 2147483647 h 169"/>
                <a:gd name="T2" fmla="*/ 2147483647 w 230"/>
                <a:gd name="T3" fmla="*/ 0 h 169"/>
                <a:gd name="T4" fmla="*/ 2147483647 w 230"/>
                <a:gd name="T5" fmla="*/ 2147483647 h 169"/>
                <a:gd name="T6" fmla="*/ 2147483647 w 230"/>
                <a:gd name="T7" fmla="*/ 2147483647 h 169"/>
                <a:gd name="T8" fmla="*/ 2147483647 w 230"/>
                <a:gd name="T9" fmla="*/ 2147483647 h 169"/>
                <a:gd name="T10" fmla="*/ 0 w 230"/>
                <a:gd name="T11" fmla="*/ 2147483647 h 169"/>
                <a:gd name="T12" fmla="*/ 2147483647 w 230"/>
                <a:gd name="T13" fmla="*/ 2147483647 h 169"/>
                <a:gd name="T14" fmla="*/ 2147483647 w 230"/>
                <a:gd name="T15" fmla="*/ 2147483647 h 169"/>
                <a:gd name="T16" fmla="*/ 2147483647 w 230"/>
                <a:gd name="T17" fmla="*/ 2147483647 h 16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30"/>
                <a:gd name="T28" fmla="*/ 0 h 169"/>
                <a:gd name="T29" fmla="*/ 230 w 230"/>
                <a:gd name="T30" fmla="*/ 169 h 16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30" h="169">
                  <a:moveTo>
                    <a:pt x="20" y="19"/>
                  </a:moveTo>
                  <a:lnTo>
                    <a:pt x="24" y="0"/>
                  </a:lnTo>
                  <a:lnTo>
                    <a:pt x="230" y="6"/>
                  </a:lnTo>
                  <a:lnTo>
                    <a:pt x="218" y="169"/>
                  </a:lnTo>
                  <a:lnTo>
                    <a:pt x="21" y="153"/>
                  </a:lnTo>
                  <a:lnTo>
                    <a:pt x="0" y="130"/>
                  </a:lnTo>
                  <a:lnTo>
                    <a:pt x="3" y="81"/>
                  </a:lnTo>
                  <a:lnTo>
                    <a:pt x="3" y="55"/>
                  </a:lnTo>
                  <a:lnTo>
                    <a:pt x="20" y="19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3" name="Freeform 573"/>
            <p:cNvSpPr>
              <a:spLocks/>
            </p:cNvSpPr>
            <p:nvPr/>
          </p:nvSpPr>
          <p:spPr bwMode="auto">
            <a:xfrm>
              <a:off x="5564188" y="1201738"/>
              <a:ext cx="207962" cy="341312"/>
            </a:xfrm>
            <a:custGeom>
              <a:avLst/>
              <a:gdLst>
                <a:gd name="T0" fmla="*/ 2147483647 w 196"/>
                <a:gd name="T1" fmla="*/ 2147483647 h 118"/>
                <a:gd name="T2" fmla="*/ 0 w 196"/>
                <a:gd name="T3" fmla="*/ 2147483647 h 118"/>
                <a:gd name="T4" fmla="*/ 2147483647 w 196"/>
                <a:gd name="T5" fmla="*/ 2147483647 h 118"/>
                <a:gd name="T6" fmla="*/ 2147483647 w 196"/>
                <a:gd name="T7" fmla="*/ 0 h 118"/>
                <a:gd name="T8" fmla="*/ 2147483647 w 196"/>
                <a:gd name="T9" fmla="*/ 2147483647 h 118"/>
                <a:gd name="T10" fmla="*/ 2147483647 w 196"/>
                <a:gd name="T11" fmla="*/ 2147483647 h 118"/>
                <a:gd name="T12" fmla="*/ 2147483647 w 196"/>
                <a:gd name="T13" fmla="*/ 2147483647 h 118"/>
                <a:gd name="T14" fmla="*/ 2147483647 w 196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6"/>
                <a:gd name="T25" fmla="*/ 0 h 118"/>
                <a:gd name="T26" fmla="*/ 196 w 196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6" h="118">
                  <a:moveTo>
                    <a:pt x="7" y="105"/>
                  </a:moveTo>
                  <a:lnTo>
                    <a:pt x="0" y="76"/>
                  </a:lnTo>
                  <a:lnTo>
                    <a:pt x="1" y="3"/>
                  </a:lnTo>
                  <a:lnTo>
                    <a:pt x="181" y="0"/>
                  </a:lnTo>
                  <a:lnTo>
                    <a:pt x="171" y="76"/>
                  </a:lnTo>
                  <a:lnTo>
                    <a:pt x="196" y="118"/>
                  </a:lnTo>
                  <a:lnTo>
                    <a:pt x="106" y="112"/>
                  </a:lnTo>
                  <a:lnTo>
                    <a:pt x="7" y="10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4" name="Freeform 556"/>
            <p:cNvSpPr>
              <a:spLocks/>
            </p:cNvSpPr>
            <p:nvPr/>
          </p:nvSpPr>
          <p:spPr bwMode="auto">
            <a:xfrm>
              <a:off x="5741988" y="1201738"/>
              <a:ext cx="112712" cy="341312"/>
            </a:xfrm>
            <a:custGeom>
              <a:avLst/>
              <a:gdLst/>
              <a:ahLst/>
              <a:cxnLst>
                <a:cxn ang="0">
                  <a:pos x="25" y="120"/>
                </a:cxn>
                <a:cxn ang="0">
                  <a:pos x="0" y="78"/>
                </a:cxn>
                <a:cxn ang="0">
                  <a:pos x="9" y="0"/>
                </a:cxn>
                <a:cxn ang="0">
                  <a:pos x="103" y="2"/>
                </a:cxn>
                <a:cxn ang="0">
                  <a:pos x="103" y="104"/>
                </a:cxn>
                <a:cxn ang="0">
                  <a:pos x="25" y="120"/>
                </a:cxn>
              </a:cxnLst>
              <a:rect l="0" t="0" r="r" b="b"/>
              <a:pathLst>
                <a:path w="103" h="120">
                  <a:moveTo>
                    <a:pt x="25" y="120"/>
                  </a:moveTo>
                  <a:lnTo>
                    <a:pt x="0" y="78"/>
                  </a:lnTo>
                  <a:lnTo>
                    <a:pt x="9" y="0"/>
                  </a:lnTo>
                  <a:lnTo>
                    <a:pt x="103" y="2"/>
                  </a:lnTo>
                  <a:lnTo>
                    <a:pt x="103" y="104"/>
                  </a:lnTo>
                  <a:lnTo>
                    <a:pt x="25" y="12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25" name="Freeform 441"/>
            <p:cNvSpPr>
              <a:spLocks/>
            </p:cNvSpPr>
            <p:nvPr/>
          </p:nvSpPr>
          <p:spPr bwMode="auto">
            <a:xfrm flipV="1">
              <a:off x="6578600" y="1225550"/>
              <a:ext cx="234950" cy="301625"/>
            </a:xfrm>
            <a:custGeom>
              <a:avLst/>
              <a:gdLst>
                <a:gd name="T0" fmla="*/ 0 w 222"/>
                <a:gd name="T1" fmla="*/ 2147483647 h 48"/>
                <a:gd name="T2" fmla="*/ 2147483647 w 222"/>
                <a:gd name="T3" fmla="*/ 2147483647 h 48"/>
                <a:gd name="T4" fmla="*/ 2147483647 w 222"/>
                <a:gd name="T5" fmla="*/ 0 h 48"/>
                <a:gd name="T6" fmla="*/ 2147483647 w 222"/>
                <a:gd name="T7" fmla="*/ 2147483647 h 48"/>
                <a:gd name="T8" fmla="*/ 2147483647 w 222"/>
                <a:gd name="T9" fmla="*/ 2147483647 h 48"/>
                <a:gd name="T10" fmla="*/ 2147483647 w 222"/>
                <a:gd name="T11" fmla="*/ 2147483647 h 48"/>
                <a:gd name="T12" fmla="*/ 2147483647 w 222"/>
                <a:gd name="T13" fmla="*/ 2147483647 h 48"/>
                <a:gd name="T14" fmla="*/ 0 w 222"/>
                <a:gd name="T15" fmla="*/ 2147483647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2"/>
                <a:gd name="T25" fmla="*/ 0 h 48"/>
                <a:gd name="T26" fmla="*/ 222 w 222"/>
                <a:gd name="T27" fmla="*/ 48 h 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2" h="48">
                  <a:moveTo>
                    <a:pt x="0" y="4"/>
                  </a:moveTo>
                  <a:lnTo>
                    <a:pt x="100" y="1"/>
                  </a:lnTo>
                  <a:lnTo>
                    <a:pt x="222" y="0"/>
                  </a:lnTo>
                  <a:lnTo>
                    <a:pt x="192" y="48"/>
                  </a:lnTo>
                  <a:lnTo>
                    <a:pt x="114" y="48"/>
                  </a:lnTo>
                  <a:lnTo>
                    <a:pt x="27" y="48"/>
                  </a:lnTo>
                  <a:lnTo>
                    <a:pt x="6" y="3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6" name="Freeform 441"/>
            <p:cNvSpPr>
              <a:spLocks/>
            </p:cNvSpPr>
            <p:nvPr/>
          </p:nvSpPr>
          <p:spPr bwMode="auto">
            <a:xfrm>
              <a:off x="6588125" y="1509713"/>
              <a:ext cx="236538" cy="50800"/>
            </a:xfrm>
            <a:custGeom>
              <a:avLst/>
              <a:gdLst>
                <a:gd name="T0" fmla="*/ 0 w 222"/>
                <a:gd name="T1" fmla="*/ 2147483647 h 48"/>
                <a:gd name="T2" fmla="*/ 2147483647 w 222"/>
                <a:gd name="T3" fmla="*/ 2147483647 h 48"/>
                <a:gd name="T4" fmla="*/ 2147483647 w 222"/>
                <a:gd name="T5" fmla="*/ 0 h 48"/>
                <a:gd name="T6" fmla="*/ 2147483647 w 222"/>
                <a:gd name="T7" fmla="*/ 2147483647 h 48"/>
                <a:gd name="T8" fmla="*/ 2147483647 w 222"/>
                <a:gd name="T9" fmla="*/ 2147483647 h 48"/>
                <a:gd name="T10" fmla="*/ 2147483647 w 222"/>
                <a:gd name="T11" fmla="*/ 2147483647 h 48"/>
                <a:gd name="T12" fmla="*/ 2147483647 w 222"/>
                <a:gd name="T13" fmla="*/ 2147483647 h 48"/>
                <a:gd name="T14" fmla="*/ 0 w 222"/>
                <a:gd name="T15" fmla="*/ 2147483647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2"/>
                <a:gd name="T25" fmla="*/ 0 h 48"/>
                <a:gd name="T26" fmla="*/ 222 w 222"/>
                <a:gd name="T27" fmla="*/ 48 h 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2" h="48">
                  <a:moveTo>
                    <a:pt x="0" y="4"/>
                  </a:moveTo>
                  <a:lnTo>
                    <a:pt x="100" y="1"/>
                  </a:lnTo>
                  <a:lnTo>
                    <a:pt x="222" y="0"/>
                  </a:lnTo>
                  <a:lnTo>
                    <a:pt x="192" y="48"/>
                  </a:lnTo>
                  <a:lnTo>
                    <a:pt x="114" y="48"/>
                  </a:lnTo>
                  <a:lnTo>
                    <a:pt x="27" y="48"/>
                  </a:lnTo>
                  <a:lnTo>
                    <a:pt x="6" y="3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7" name="Freeform 438"/>
            <p:cNvSpPr>
              <a:spLocks/>
            </p:cNvSpPr>
            <p:nvPr/>
          </p:nvSpPr>
          <p:spPr bwMode="auto">
            <a:xfrm>
              <a:off x="6429375" y="1173163"/>
              <a:ext cx="92075" cy="354012"/>
            </a:xfrm>
            <a:custGeom>
              <a:avLst/>
              <a:gdLst>
                <a:gd name="T0" fmla="*/ 2147483647 w 76"/>
                <a:gd name="T1" fmla="*/ 2147483647 h 302"/>
                <a:gd name="T2" fmla="*/ 2147483647 w 76"/>
                <a:gd name="T3" fmla="*/ 2147483647 h 302"/>
                <a:gd name="T4" fmla="*/ 2147483647 w 76"/>
                <a:gd name="T5" fmla="*/ 2147483647 h 302"/>
                <a:gd name="T6" fmla="*/ 2147483647 w 76"/>
                <a:gd name="T7" fmla="*/ 0 h 302"/>
                <a:gd name="T8" fmla="*/ 2147483647 w 76"/>
                <a:gd name="T9" fmla="*/ 2147483647 h 302"/>
                <a:gd name="T10" fmla="*/ 2147483647 w 76"/>
                <a:gd name="T11" fmla="*/ 2147483647 h 302"/>
                <a:gd name="T12" fmla="*/ 0 w 76"/>
                <a:gd name="T13" fmla="*/ 2147483647 h 302"/>
                <a:gd name="T14" fmla="*/ 2147483647 w 76"/>
                <a:gd name="T15" fmla="*/ 2147483647 h 302"/>
                <a:gd name="T16" fmla="*/ 2147483647 w 76"/>
                <a:gd name="T17" fmla="*/ 2147483647 h 302"/>
                <a:gd name="T18" fmla="*/ 2147483647 w 76"/>
                <a:gd name="T19" fmla="*/ 2147483647 h 30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6"/>
                <a:gd name="T31" fmla="*/ 0 h 302"/>
                <a:gd name="T32" fmla="*/ 76 w 76"/>
                <a:gd name="T33" fmla="*/ 302 h 30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6" h="302">
                  <a:moveTo>
                    <a:pt x="72" y="188"/>
                  </a:moveTo>
                  <a:lnTo>
                    <a:pt x="75" y="96"/>
                  </a:lnTo>
                  <a:lnTo>
                    <a:pt x="76" y="26"/>
                  </a:lnTo>
                  <a:lnTo>
                    <a:pt x="63" y="0"/>
                  </a:lnTo>
                  <a:lnTo>
                    <a:pt x="9" y="3"/>
                  </a:lnTo>
                  <a:lnTo>
                    <a:pt x="16" y="111"/>
                  </a:lnTo>
                  <a:lnTo>
                    <a:pt x="0" y="198"/>
                  </a:lnTo>
                  <a:lnTo>
                    <a:pt x="1" y="302"/>
                  </a:lnTo>
                  <a:lnTo>
                    <a:pt x="67" y="291"/>
                  </a:lnTo>
                  <a:lnTo>
                    <a:pt x="72" y="18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8" name="Freeform 542"/>
            <p:cNvSpPr>
              <a:spLocks/>
            </p:cNvSpPr>
            <p:nvPr/>
          </p:nvSpPr>
          <p:spPr bwMode="auto">
            <a:xfrm>
              <a:off x="5856288" y="1173163"/>
              <a:ext cx="71437" cy="368300"/>
            </a:xfrm>
            <a:custGeom>
              <a:avLst/>
              <a:gdLst>
                <a:gd name="T0" fmla="*/ 2147483647 w 77"/>
                <a:gd name="T1" fmla="*/ 2147483647 h 277"/>
                <a:gd name="T2" fmla="*/ 2147483647 w 77"/>
                <a:gd name="T3" fmla="*/ 2147483647 h 277"/>
                <a:gd name="T4" fmla="*/ 0 w 77"/>
                <a:gd name="T5" fmla="*/ 2147483647 h 277"/>
                <a:gd name="T6" fmla="*/ 2147483647 w 77"/>
                <a:gd name="T7" fmla="*/ 0 h 277"/>
                <a:gd name="T8" fmla="*/ 2147483647 w 77"/>
                <a:gd name="T9" fmla="*/ 2147483647 h 277"/>
                <a:gd name="T10" fmla="*/ 2147483647 w 77"/>
                <a:gd name="T11" fmla="*/ 2147483647 h 277"/>
                <a:gd name="T12" fmla="*/ 2147483647 w 77"/>
                <a:gd name="T13" fmla="*/ 2147483647 h 2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277"/>
                <a:gd name="T23" fmla="*/ 77 w 77"/>
                <a:gd name="T24" fmla="*/ 277 h 27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277">
                  <a:moveTo>
                    <a:pt x="12" y="277"/>
                  </a:moveTo>
                  <a:lnTo>
                    <a:pt x="2" y="150"/>
                  </a:lnTo>
                  <a:lnTo>
                    <a:pt x="0" y="1"/>
                  </a:lnTo>
                  <a:lnTo>
                    <a:pt x="54" y="0"/>
                  </a:lnTo>
                  <a:lnTo>
                    <a:pt x="77" y="154"/>
                  </a:lnTo>
                  <a:lnTo>
                    <a:pt x="69" y="276"/>
                  </a:lnTo>
                  <a:lnTo>
                    <a:pt x="12" y="27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9" name="Freeform 440"/>
            <p:cNvSpPr>
              <a:spLocks/>
            </p:cNvSpPr>
            <p:nvPr/>
          </p:nvSpPr>
          <p:spPr bwMode="auto">
            <a:xfrm>
              <a:off x="6513513" y="1089025"/>
              <a:ext cx="107950" cy="566738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94" y="0"/>
                </a:cxn>
                <a:cxn ang="0">
                  <a:pos x="102" y="30"/>
                </a:cxn>
                <a:cxn ang="0">
                  <a:pos x="85" y="78"/>
                </a:cxn>
                <a:cxn ang="0">
                  <a:pos x="15" y="90"/>
                </a:cxn>
                <a:cxn ang="0">
                  <a:pos x="15" y="38"/>
                </a:cxn>
                <a:cxn ang="0">
                  <a:pos x="0" y="9"/>
                </a:cxn>
              </a:cxnLst>
              <a:rect l="0" t="0" r="r" b="b"/>
              <a:pathLst>
                <a:path w="102" h="90">
                  <a:moveTo>
                    <a:pt x="0" y="9"/>
                  </a:moveTo>
                  <a:lnTo>
                    <a:pt x="94" y="0"/>
                  </a:lnTo>
                  <a:lnTo>
                    <a:pt x="102" y="30"/>
                  </a:lnTo>
                  <a:lnTo>
                    <a:pt x="85" y="78"/>
                  </a:lnTo>
                  <a:lnTo>
                    <a:pt x="15" y="90"/>
                  </a:lnTo>
                  <a:lnTo>
                    <a:pt x="15" y="38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30" name="Freeform 339"/>
            <p:cNvSpPr>
              <a:spLocks/>
            </p:cNvSpPr>
            <p:nvPr/>
          </p:nvSpPr>
          <p:spPr bwMode="auto">
            <a:xfrm>
              <a:off x="6286500" y="3859213"/>
              <a:ext cx="150813" cy="63500"/>
            </a:xfrm>
            <a:custGeom>
              <a:avLst/>
              <a:gdLst>
                <a:gd name="T0" fmla="*/ 0 w 142"/>
                <a:gd name="T1" fmla="*/ 2147483647 h 60"/>
                <a:gd name="T2" fmla="*/ 2147483647 w 142"/>
                <a:gd name="T3" fmla="*/ 2147483647 h 60"/>
                <a:gd name="T4" fmla="*/ 2147483647 w 142"/>
                <a:gd name="T5" fmla="*/ 2147483647 h 60"/>
                <a:gd name="T6" fmla="*/ 2147483647 w 142"/>
                <a:gd name="T7" fmla="*/ 0 h 60"/>
                <a:gd name="T8" fmla="*/ 2147483647 w 142"/>
                <a:gd name="T9" fmla="*/ 2147483647 h 60"/>
                <a:gd name="T10" fmla="*/ 2147483647 w 142"/>
                <a:gd name="T11" fmla="*/ 2147483647 h 60"/>
                <a:gd name="T12" fmla="*/ 0 w 142"/>
                <a:gd name="T13" fmla="*/ 2147483647 h 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2"/>
                <a:gd name="T22" fmla="*/ 0 h 60"/>
                <a:gd name="T23" fmla="*/ 142 w 142"/>
                <a:gd name="T24" fmla="*/ 60 h 6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2" h="60">
                  <a:moveTo>
                    <a:pt x="0" y="48"/>
                  </a:moveTo>
                  <a:lnTo>
                    <a:pt x="2" y="12"/>
                  </a:lnTo>
                  <a:lnTo>
                    <a:pt x="50" y="12"/>
                  </a:lnTo>
                  <a:lnTo>
                    <a:pt x="118" y="0"/>
                  </a:lnTo>
                  <a:lnTo>
                    <a:pt x="142" y="28"/>
                  </a:lnTo>
                  <a:lnTo>
                    <a:pt x="62" y="60"/>
                  </a:lnTo>
                  <a:lnTo>
                    <a:pt x="0" y="48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1" name="Freeform 340"/>
            <p:cNvSpPr>
              <a:spLocks/>
            </p:cNvSpPr>
            <p:nvPr/>
          </p:nvSpPr>
          <p:spPr bwMode="auto">
            <a:xfrm>
              <a:off x="6130925" y="3871913"/>
              <a:ext cx="161925" cy="63500"/>
            </a:xfrm>
            <a:custGeom>
              <a:avLst/>
              <a:gdLst>
                <a:gd name="T0" fmla="*/ 2147483647 w 152"/>
                <a:gd name="T1" fmla="*/ 0 h 60"/>
                <a:gd name="T2" fmla="*/ 2147483647 w 152"/>
                <a:gd name="T3" fmla="*/ 2147483647 h 60"/>
                <a:gd name="T4" fmla="*/ 0 w 152"/>
                <a:gd name="T5" fmla="*/ 2147483647 h 60"/>
                <a:gd name="T6" fmla="*/ 2147483647 w 152"/>
                <a:gd name="T7" fmla="*/ 2147483647 h 60"/>
                <a:gd name="T8" fmla="*/ 2147483647 w 152"/>
                <a:gd name="T9" fmla="*/ 2147483647 h 60"/>
                <a:gd name="T10" fmla="*/ 2147483647 w 152"/>
                <a:gd name="T11" fmla="*/ 2147483647 h 60"/>
                <a:gd name="T12" fmla="*/ 2147483647 w 152"/>
                <a:gd name="T13" fmla="*/ 0 h 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2"/>
                <a:gd name="T22" fmla="*/ 0 h 60"/>
                <a:gd name="T23" fmla="*/ 152 w 152"/>
                <a:gd name="T24" fmla="*/ 60 h 6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2" h="60">
                  <a:moveTo>
                    <a:pt x="144" y="0"/>
                  </a:moveTo>
                  <a:lnTo>
                    <a:pt x="32" y="12"/>
                  </a:lnTo>
                  <a:lnTo>
                    <a:pt x="0" y="8"/>
                  </a:lnTo>
                  <a:lnTo>
                    <a:pt x="28" y="44"/>
                  </a:lnTo>
                  <a:lnTo>
                    <a:pt x="92" y="60"/>
                  </a:lnTo>
                  <a:lnTo>
                    <a:pt x="152" y="28"/>
                  </a:lnTo>
                  <a:lnTo>
                    <a:pt x="14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2" name="Freeform 341"/>
            <p:cNvSpPr>
              <a:spLocks/>
            </p:cNvSpPr>
            <p:nvPr/>
          </p:nvSpPr>
          <p:spPr bwMode="auto">
            <a:xfrm>
              <a:off x="6127750" y="3833813"/>
              <a:ext cx="160338" cy="50800"/>
            </a:xfrm>
            <a:custGeom>
              <a:avLst/>
              <a:gdLst>
                <a:gd name="T0" fmla="*/ 2147483647 w 152"/>
                <a:gd name="T1" fmla="*/ 2147483647 h 48"/>
                <a:gd name="T2" fmla="*/ 2147483647 w 152"/>
                <a:gd name="T3" fmla="*/ 2147483647 h 48"/>
                <a:gd name="T4" fmla="*/ 2147483647 w 152"/>
                <a:gd name="T5" fmla="*/ 0 h 48"/>
                <a:gd name="T6" fmla="*/ 2147483647 w 152"/>
                <a:gd name="T7" fmla="*/ 0 h 48"/>
                <a:gd name="T8" fmla="*/ 0 w 152"/>
                <a:gd name="T9" fmla="*/ 2147483647 h 48"/>
                <a:gd name="T10" fmla="*/ 2147483647 w 152"/>
                <a:gd name="T11" fmla="*/ 2147483647 h 48"/>
                <a:gd name="T12" fmla="*/ 2147483647 w 152"/>
                <a:gd name="T13" fmla="*/ 2147483647 h 48"/>
                <a:gd name="T14" fmla="*/ 2147483647 w 152"/>
                <a:gd name="T15" fmla="*/ 2147483647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2"/>
                <a:gd name="T25" fmla="*/ 0 h 48"/>
                <a:gd name="T26" fmla="*/ 152 w 152"/>
                <a:gd name="T27" fmla="*/ 48 h 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2" h="48">
                  <a:moveTo>
                    <a:pt x="144" y="36"/>
                  </a:moveTo>
                  <a:lnTo>
                    <a:pt x="152" y="4"/>
                  </a:lnTo>
                  <a:lnTo>
                    <a:pt x="108" y="0"/>
                  </a:lnTo>
                  <a:lnTo>
                    <a:pt x="56" y="0"/>
                  </a:lnTo>
                  <a:lnTo>
                    <a:pt x="0" y="4"/>
                  </a:lnTo>
                  <a:lnTo>
                    <a:pt x="8" y="40"/>
                  </a:lnTo>
                  <a:lnTo>
                    <a:pt x="40" y="48"/>
                  </a:lnTo>
                  <a:lnTo>
                    <a:pt x="144" y="36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3" name="Freeform 342"/>
            <p:cNvSpPr>
              <a:spLocks/>
            </p:cNvSpPr>
            <p:nvPr/>
          </p:nvSpPr>
          <p:spPr bwMode="auto">
            <a:xfrm>
              <a:off x="6238875" y="3908425"/>
              <a:ext cx="131763" cy="147638"/>
            </a:xfrm>
            <a:custGeom>
              <a:avLst/>
              <a:gdLst>
                <a:gd name="T0" fmla="*/ 0 w 123"/>
                <a:gd name="T1" fmla="*/ 2147483647 h 138"/>
                <a:gd name="T2" fmla="*/ 2147483647 w 123"/>
                <a:gd name="T3" fmla="*/ 2147483647 h 138"/>
                <a:gd name="T4" fmla="*/ 2147483647 w 123"/>
                <a:gd name="T5" fmla="*/ 2147483647 h 138"/>
                <a:gd name="T6" fmla="*/ 2147483647 w 123"/>
                <a:gd name="T7" fmla="*/ 2147483647 h 138"/>
                <a:gd name="T8" fmla="*/ 2147483647 w 123"/>
                <a:gd name="T9" fmla="*/ 2147483647 h 138"/>
                <a:gd name="T10" fmla="*/ 2147483647 w 123"/>
                <a:gd name="T11" fmla="*/ 2147483647 h 138"/>
                <a:gd name="T12" fmla="*/ 2147483647 w 123"/>
                <a:gd name="T13" fmla="*/ 0 h 138"/>
                <a:gd name="T14" fmla="*/ 0 w 123"/>
                <a:gd name="T15" fmla="*/ 2147483647 h 13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3"/>
                <a:gd name="T25" fmla="*/ 0 h 138"/>
                <a:gd name="T26" fmla="*/ 123 w 123"/>
                <a:gd name="T27" fmla="*/ 138 h 13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3" h="138">
                  <a:moveTo>
                    <a:pt x="0" y="24"/>
                  </a:moveTo>
                  <a:lnTo>
                    <a:pt x="22" y="138"/>
                  </a:lnTo>
                  <a:lnTo>
                    <a:pt x="78" y="133"/>
                  </a:lnTo>
                  <a:lnTo>
                    <a:pt x="123" y="111"/>
                  </a:lnTo>
                  <a:lnTo>
                    <a:pt x="111" y="64"/>
                  </a:lnTo>
                  <a:lnTo>
                    <a:pt x="106" y="12"/>
                  </a:lnTo>
                  <a:lnTo>
                    <a:pt x="42" y="0"/>
                  </a:lnTo>
                  <a:lnTo>
                    <a:pt x="0" y="24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4" name="Freeform 343"/>
            <p:cNvSpPr>
              <a:spLocks/>
            </p:cNvSpPr>
            <p:nvPr/>
          </p:nvSpPr>
          <p:spPr bwMode="auto">
            <a:xfrm>
              <a:off x="6148388" y="3917950"/>
              <a:ext cx="114300" cy="163513"/>
            </a:xfrm>
            <a:custGeom>
              <a:avLst/>
              <a:gdLst>
                <a:gd name="T0" fmla="*/ 2147483647 w 107"/>
                <a:gd name="T1" fmla="*/ 0 h 154"/>
                <a:gd name="T2" fmla="*/ 0 w 107"/>
                <a:gd name="T3" fmla="*/ 2147483647 h 154"/>
                <a:gd name="T4" fmla="*/ 2147483647 w 107"/>
                <a:gd name="T5" fmla="*/ 2147483647 h 154"/>
                <a:gd name="T6" fmla="*/ 2147483647 w 107"/>
                <a:gd name="T7" fmla="*/ 2147483647 h 154"/>
                <a:gd name="T8" fmla="*/ 2147483647 w 107"/>
                <a:gd name="T9" fmla="*/ 2147483647 h 154"/>
                <a:gd name="T10" fmla="*/ 2147483647 w 107"/>
                <a:gd name="T11" fmla="*/ 2147483647 h 154"/>
                <a:gd name="T12" fmla="*/ 2147483647 w 107"/>
                <a:gd name="T13" fmla="*/ 0 h 1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7"/>
                <a:gd name="T22" fmla="*/ 0 h 154"/>
                <a:gd name="T23" fmla="*/ 107 w 107"/>
                <a:gd name="T24" fmla="*/ 154 h 1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7" h="154">
                  <a:moveTo>
                    <a:pt x="12" y="0"/>
                  </a:moveTo>
                  <a:lnTo>
                    <a:pt x="0" y="136"/>
                  </a:lnTo>
                  <a:lnTo>
                    <a:pt x="71" y="154"/>
                  </a:lnTo>
                  <a:lnTo>
                    <a:pt x="107" y="130"/>
                  </a:lnTo>
                  <a:lnTo>
                    <a:pt x="87" y="15"/>
                  </a:lnTo>
                  <a:lnTo>
                    <a:pt x="77" y="15"/>
                  </a:lnTo>
                  <a:lnTo>
                    <a:pt x="12" y="0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5" name="Freeform 344"/>
            <p:cNvSpPr>
              <a:spLocks/>
            </p:cNvSpPr>
            <p:nvPr/>
          </p:nvSpPr>
          <p:spPr bwMode="auto">
            <a:xfrm>
              <a:off x="6351588" y="3889375"/>
              <a:ext cx="127000" cy="147638"/>
            </a:xfrm>
            <a:custGeom>
              <a:avLst/>
              <a:gdLst>
                <a:gd name="T0" fmla="*/ 0 w 119"/>
                <a:gd name="T1" fmla="*/ 2147483647 h 139"/>
                <a:gd name="T2" fmla="*/ 2147483647 w 119"/>
                <a:gd name="T3" fmla="*/ 2147483647 h 139"/>
                <a:gd name="T4" fmla="*/ 2147483647 w 119"/>
                <a:gd name="T5" fmla="*/ 2147483647 h 139"/>
                <a:gd name="T6" fmla="*/ 2147483647 w 119"/>
                <a:gd name="T7" fmla="*/ 2147483647 h 139"/>
                <a:gd name="T8" fmla="*/ 2147483647 w 119"/>
                <a:gd name="T9" fmla="*/ 2147483647 h 139"/>
                <a:gd name="T10" fmla="*/ 2147483647 w 119"/>
                <a:gd name="T11" fmla="*/ 2147483647 h 139"/>
                <a:gd name="T12" fmla="*/ 2147483647 w 119"/>
                <a:gd name="T13" fmla="*/ 0 h 139"/>
                <a:gd name="T14" fmla="*/ 0 w 119"/>
                <a:gd name="T15" fmla="*/ 2147483647 h 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9"/>
                <a:gd name="T25" fmla="*/ 0 h 139"/>
                <a:gd name="T26" fmla="*/ 119 w 119"/>
                <a:gd name="T27" fmla="*/ 139 h 13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9" h="139">
                  <a:moveTo>
                    <a:pt x="0" y="28"/>
                  </a:moveTo>
                  <a:lnTo>
                    <a:pt x="3" y="88"/>
                  </a:lnTo>
                  <a:lnTo>
                    <a:pt x="17" y="132"/>
                  </a:lnTo>
                  <a:lnTo>
                    <a:pt x="59" y="139"/>
                  </a:lnTo>
                  <a:lnTo>
                    <a:pt x="110" y="115"/>
                  </a:lnTo>
                  <a:lnTo>
                    <a:pt x="119" y="69"/>
                  </a:lnTo>
                  <a:lnTo>
                    <a:pt x="80" y="0"/>
                  </a:lnTo>
                  <a:lnTo>
                    <a:pt x="0" y="28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6" name="Freeform 345"/>
            <p:cNvSpPr>
              <a:spLocks/>
            </p:cNvSpPr>
            <p:nvPr/>
          </p:nvSpPr>
          <p:spPr bwMode="auto">
            <a:xfrm>
              <a:off x="6069013" y="3884613"/>
              <a:ext cx="92075" cy="180975"/>
            </a:xfrm>
            <a:custGeom>
              <a:avLst/>
              <a:gdLst>
                <a:gd name="T0" fmla="*/ 2147483647 w 87"/>
                <a:gd name="T1" fmla="*/ 0 h 170"/>
                <a:gd name="T2" fmla="*/ 2147483647 w 87"/>
                <a:gd name="T3" fmla="*/ 2147483647 h 170"/>
                <a:gd name="T4" fmla="*/ 0 w 87"/>
                <a:gd name="T5" fmla="*/ 2147483647 h 170"/>
                <a:gd name="T6" fmla="*/ 2147483647 w 87"/>
                <a:gd name="T7" fmla="*/ 2147483647 h 170"/>
                <a:gd name="T8" fmla="*/ 2147483647 w 87"/>
                <a:gd name="T9" fmla="*/ 2147483647 h 170"/>
                <a:gd name="T10" fmla="*/ 2147483647 w 87"/>
                <a:gd name="T11" fmla="*/ 0 h 1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7"/>
                <a:gd name="T19" fmla="*/ 0 h 170"/>
                <a:gd name="T20" fmla="*/ 87 w 87"/>
                <a:gd name="T21" fmla="*/ 170 h 1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7" h="170">
                  <a:moveTo>
                    <a:pt x="59" y="0"/>
                  </a:moveTo>
                  <a:lnTo>
                    <a:pt x="9" y="33"/>
                  </a:lnTo>
                  <a:lnTo>
                    <a:pt x="0" y="141"/>
                  </a:lnTo>
                  <a:lnTo>
                    <a:pt x="74" y="170"/>
                  </a:lnTo>
                  <a:lnTo>
                    <a:pt x="87" y="27"/>
                  </a:lnTo>
                  <a:lnTo>
                    <a:pt x="59" y="0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7" name="Freeform 347"/>
            <p:cNvSpPr>
              <a:spLocks/>
            </p:cNvSpPr>
            <p:nvPr/>
          </p:nvSpPr>
          <p:spPr bwMode="auto">
            <a:xfrm>
              <a:off x="5858669" y="3712368"/>
              <a:ext cx="201612" cy="328613"/>
            </a:xfrm>
            <a:custGeom>
              <a:avLst/>
              <a:gdLst>
                <a:gd name="T0" fmla="*/ 2147483647 w 191"/>
                <a:gd name="T1" fmla="*/ 2147483647 h 310"/>
                <a:gd name="T2" fmla="*/ 2147483647 w 191"/>
                <a:gd name="T3" fmla="*/ 2147483647 h 310"/>
                <a:gd name="T4" fmla="*/ 2147483647 w 191"/>
                <a:gd name="T5" fmla="*/ 2147483647 h 310"/>
                <a:gd name="T6" fmla="*/ 2147483647 w 191"/>
                <a:gd name="T7" fmla="*/ 0 h 310"/>
                <a:gd name="T8" fmla="*/ 0 w 191"/>
                <a:gd name="T9" fmla="*/ 2147483647 h 310"/>
                <a:gd name="T10" fmla="*/ 2147483647 w 191"/>
                <a:gd name="T11" fmla="*/ 2147483647 h 310"/>
                <a:gd name="T12" fmla="*/ 2147483647 w 191"/>
                <a:gd name="T13" fmla="*/ 2147483647 h 310"/>
                <a:gd name="T14" fmla="*/ 2147483647 w 191"/>
                <a:gd name="T15" fmla="*/ 2147483647 h 310"/>
                <a:gd name="T16" fmla="*/ 2147483647 w 191"/>
                <a:gd name="T17" fmla="*/ 2147483647 h 310"/>
                <a:gd name="T18" fmla="*/ 2147483647 w 191"/>
                <a:gd name="T19" fmla="*/ 2147483647 h 310"/>
                <a:gd name="T20" fmla="*/ 2147483647 w 191"/>
                <a:gd name="T21" fmla="*/ 2147483647 h 310"/>
                <a:gd name="T22" fmla="*/ 2147483647 w 191"/>
                <a:gd name="T23" fmla="*/ 2147483647 h 3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91"/>
                <a:gd name="T37" fmla="*/ 0 h 310"/>
                <a:gd name="T38" fmla="*/ 191 w 191"/>
                <a:gd name="T39" fmla="*/ 310 h 31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91" h="310">
                  <a:moveTo>
                    <a:pt x="191" y="160"/>
                  </a:moveTo>
                  <a:lnTo>
                    <a:pt x="141" y="124"/>
                  </a:lnTo>
                  <a:lnTo>
                    <a:pt x="111" y="106"/>
                  </a:lnTo>
                  <a:lnTo>
                    <a:pt x="71" y="0"/>
                  </a:lnTo>
                  <a:lnTo>
                    <a:pt x="0" y="19"/>
                  </a:lnTo>
                  <a:lnTo>
                    <a:pt x="45" y="157"/>
                  </a:lnTo>
                  <a:lnTo>
                    <a:pt x="38" y="190"/>
                  </a:lnTo>
                  <a:lnTo>
                    <a:pt x="81" y="213"/>
                  </a:lnTo>
                  <a:lnTo>
                    <a:pt x="141" y="285"/>
                  </a:lnTo>
                  <a:lnTo>
                    <a:pt x="167" y="310"/>
                  </a:lnTo>
                  <a:lnTo>
                    <a:pt x="180" y="268"/>
                  </a:lnTo>
                  <a:lnTo>
                    <a:pt x="191" y="160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8" name="Freeform 348"/>
            <p:cNvSpPr>
              <a:spLocks/>
            </p:cNvSpPr>
            <p:nvPr/>
          </p:nvSpPr>
          <p:spPr bwMode="auto">
            <a:xfrm>
              <a:off x="5991225" y="4030663"/>
              <a:ext cx="157163" cy="165100"/>
            </a:xfrm>
            <a:custGeom>
              <a:avLst/>
              <a:gdLst>
                <a:gd name="T0" fmla="*/ 0 w 148"/>
                <a:gd name="T1" fmla="*/ 2147483647 h 156"/>
                <a:gd name="T2" fmla="*/ 2147483647 w 148"/>
                <a:gd name="T3" fmla="*/ 2147483647 h 156"/>
                <a:gd name="T4" fmla="*/ 2147483647 w 148"/>
                <a:gd name="T5" fmla="*/ 0 h 156"/>
                <a:gd name="T6" fmla="*/ 2147483647 w 148"/>
                <a:gd name="T7" fmla="*/ 2147483647 h 156"/>
                <a:gd name="T8" fmla="*/ 2147483647 w 148"/>
                <a:gd name="T9" fmla="*/ 2147483647 h 156"/>
                <a:gd name="T10" fmla="*/ 2147483647 w 148"/>
                <a:gd name="T11" fmla="*/ 2147483647 h 156"/>
                <a:gd name="T12" fmla="*/ 0 w 148"/>
                <a:gd name="T13" fmla="*/ 2147483647 h 1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8"/>
                <a:gd name="T22" fmla="*/ 0 h 156"/>
                <a:gd name="T23" fmla="*/ 148 w 148"/>
                <a:gd name="T24" fmla="*/ 156 h 1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8" h="156">
                  <a:moveTo>
                    <a:pt x="0" y="99"/>
                  </a:moveTo>
                  <a:lnTo>
                    <a:pt x="52" y="36"/>
                  </a:lnTo>
                  <a:lnTo>
                    <a:pt x="72" y="0"/>
                  </a:lnTo>
                  <a:lnTo>
                    <a:pt x="148" y="35"/>
                  </a:lnTo>
                  <a:lnTo>
                    <a:pt x="138" y="156"/>
                  </a:lnTo>
                  <a:lnTo>
                    <a:pt x="33" y="123"/>
                  </a:lnTo>
                  <a:lnTo>
                    <a:pt x="0" y="99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9" name="Freeform 349"/>
            <p:cNvSpPr>
              <a:spLocks/>
            </p:cNvSpPr>
            <p:nvPr/>
          </p:nvSpPr>
          <p:spPr bwMode="auto">
            <a:xfrm>
              <a:off x="6137275" y="4056063"/>
              <a:ext cx="185738" cy="171450"/>
            </a:xfrm>
            <a:custGeom>
              <a:avLst/>
              <a:gdLst>
                <a:gd name="T0" fmla="*/ 0 w 174"/>
                <a:gd name="T1" fmla="*/ 2147483647 h 162"/>
                <a:gd name="T2" fmla="*/ 2147483647 w 174"/>
                <a:gd name="T3" fmla="*/ 2147483647 h 162"/>
                <a:gd name="T4" fmla="*/ 2147483647 w 174"/>
                <a:gd name="T5" fmla="*/ 2147483647 h 162"/>
                <a:gd name="T6" fmla="*/ 2147483647 w 174"/>
                <a:gd name="T7" fmla="*/ 0 h 162"/>
                <a:gd name="T8" fmla="*/ 2147483647 w 174"/>
                <a:gd name="T9" fmla="*/ 0 h 162"/>
                <a:gd name="T10" fmla="*/ 2147483647 w 174"/>
                <a:gd name="T11" fmla="*/ 2147483647 h 162"/>
                <a:gd name="T12" fmla="*/ 2147483647 w 174"/>
                <a:gd name="T13" fmla="*/ 2147483647 h 162"/>
                <a:gd name="T14" fmla="*/ 0 w 174"/>
                <a:gd name="T15" fmla="*/ 2147483647 h 16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74"/>
                <a:gd name="T25" fmla="*/ 0 h 162"/>
                <a:gd name="T26" fmla="*/ 174 w 174"/>
                <a:gd name="T27" fmla="*/ 162 h 16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74" h="162">
                  <a:moveTo>
                    <a:pt x="0" y="132"/>
                  </a:moveTo>
                  <a:lnTo>
                    <a:pt x="70" y="162"/>
                  </a:lnTo>
                  <a:lnTo>
                    <a:pt x="174" y="142"/>
                  </a:lnTo>
                  <a:lnTo>
                    <a:pt x="142" y="0"/>
                  </a:lnTo>
                  <a:lnTo>
                    <a:pt x="117" y="0"/>
                  </a:lnTo>
                  <a:lnTo>
                    <a:pt x="79" y="25"/>
                  </a:lnTo>
                  <a:lnTo>
                    <a:pt x="9" y="6"/>
                  </a:lnTo>
                  <a:lnTo>
                    <a:pt x="0" y="132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40" name="Freeform 350"/>
            <p:cNvSpPr>
              <a:spLocks/>
            </p:cNvSpPr>
            <p:nvPr/>
          </p:nvSpPr>
          <p:spPr bwMode="auto">
            <a:xfrm>
              <a:off x="6278563" y="4027488"/>
              <a:ext cx="146050" cy="177800"/>
            </a:xfrm>
            <a:custGeom>
              <a:avLst/>
              <a:gdLst>
                <a:gd name="T0" fmla="*/ 2147483647 w 138"/>
                <a:gd name="T1" fmla="*/ 2147483647 h 169"/>
                <a:gd name="T2" fmla="*/ 2147483647 w 138"/>
                <a:gd name="T3" fmla="*/ 2147483647 h 169"/>
                <a:gd name="T4" fmla="*/ 2147483647 w 138"/>
                <a:gd name="T5" fmla="*/ 0 h 169"/>
                <a:gd name="T6" fmla="*/ 2147483647 w 138"/>
                <a:gd name="T7" fmla="*/ 2147483647 h 169"/>
                <a:gd name="T8" fmla="*/ 0 w 138"/>
                <a:gd name="T9" fmla="*/ 2147483647 h 169"/>
                <a:gd name="T10" fmla="*/ 2147483647 w 138"/>
                <a:gd name="T11" fmla="*/ 2147483647 h 1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8"/>
                <a:gd name="T19" fmla="*/ 0 h 169"/>
                <a:gd name="T20" fmla="*/ 138 w 138"/>
                <a:gd name="T21" fmla="*/ 169 h 16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8" h="169">
                  <a:moveTo>
                    <a:pt x="41" y="169"/>
                  </a:moveTo>
                  <a:lnTo>
                    <a:pt x="138" y="145"/>
                  </a:lnTo>
                  <a:lnTo>
                    <a:pt x="86" y="0"/>
                  </a:lnTo>
                  <a:lnTo>
                    <a:pt x="38" y="21"/>
                  </a:lnTo>
                  <a:lnTo>
                    <a:pt x="0" y="22"/>
                  </a:lnTo>
                  <a:lnTo>
                    <a:pt x="41" y="169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41" name="Freeform 351"/>
            <p:cNvSpPr>
              <a:spLocks/>
            </p:cNvSpPr>
            <p:nvPr/>
          </p:nvSpPr>
          <p:spPr bwMode="auto">
            <a:xfrm>
              <a:off x="6370638" y="4014788"/>
              <a:ext cx="190500" cy="161925"/>
            </a:xfrm>
            <a:custGeom>
              <a:avLst/>
              <a:gdLst>
                <a:gd name="T0" fmla="*/ 2147483647 w 181"/>
                <a:gd name="T1" fmla="*/ 2147483647 h 154"/>
                <a:gd name="T2" fmla="*/ 2147483647 w 181"/>
                <a:gd name="T3" fmla="*/ 2147483647 h 154"/>
                <a:gd name="T4" fmla="*/ 2147483647 w 181"/>
                <a:gd name="T5" fmla="*/ 2147483647 h 154"/>
                <a:gd name="T6" fmla="*/ 2147483647 w 181"/>
                <a:gd name="T7" fmla="*/ 2147483647 h 154"/>
                <a:gd name="T8" fmla="*/ 2147483647 w 181"/>
                <a:gd name="T9" fmla="*/ 2147483647 h 154"/>
                <a:gd name="T10" fmla="*/ 2147483647 w 181"/>
                <a:gd name="T11" fmla="*/ 0 h 154"/>
                <a:gd name="T12" fmla="*/ 2147483647 w 181"/>
                <a:gd name="T13" fmla="*/ 2147483647 h 154"/>
                <a:gd name="T14" fmla="*/ 0 w 181"/>
                <a:gd name="T15" fmla="*/ 2147483647 h 154"/>
                <a:gd name="T16" fmla="*/ 2147483647 w 181"/>
                <a:gd name="T17" fmla="*/ 2147483647 h 1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1"/>
                <a:gd name="T28" fmla="*/ 0 h 154"/>
                <a:gd name="T29" fmla="*/ 181 w 181"/>
                <a:gd name="T30" fmla="*/ 154 h 15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1" h="154">
                  <a:moveTo>
                    <a:pt x="49" y="154"/>
                  </a:moveTo>
                  <a:lnTo>
                    <a:pt x="81" y="136"/>
                  </a:lnTo>
                  <a:lnTo>
                    <a:pt x="169" y="126"/>
                  </a:lnTo>
                  <a:lnTo>
                    <a:pt x="181" y="57"/>
                  </a:lnTo>
                  <a:lnTo>
                    <a:pt x="142" y="45"/>
                  </a:lnTo>
                  <a:lnTo>
                    <a:pt x="94" y="0"/>
                  </a:lnTo>
                  <a:lnTo>
                    <a:pt x="36" y="24"/>
                  </a:lnTo>
                  <a:lnTo>
                    <a:pt x="0" y="15"/>
                  </a:lnTo>
                  <a:lnTo>
                    <a:pt x="49" y="154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42" name="Freeform 352"/>
            <p:cNvSpPr>
              <a:spLocks/>
            </p:cNvSpPr>
            <p:nvPr/>
          </p:nvSpPr>
          <p:spPr bwMode="auto">
            <a:xfrm>
              <a:off x="6469063" y="3816350"/>
              <a:ext cx="200025" cy="255588"/>
            </a:xfrm>
            <a:custGeom>
              <a:avLst/>
              <a:gdLst>
                <a:gd name="T0" fmla="*/ 2147483647 w 188"/>
                <a:gd name="T1" fmla="*/ 2147483647 h 241"/>
                <a:gd name="T2" fmla="*/ 2147483647 w 188"/>
                <a:gd name="T3" fmla="*/ 2147483647 h 241"/>
                <a:gd name="T4" fmla="*/ 2147483647 w 188"/>
                <a:gd name="T5" fmla="*/ 2147483647 h 241"/>
                <a:gd name="T6" fmla="*/ 2147483647 w 188"/>
                <a:gd name="T7" fmla="*/ 2147483647 h 241"/>
                <a:gd name="T8" fmla="*/ 2147483647 w 188"/>
                <a:gd name="T9" fmla="*/ 0 h 241"/>
                <a:gd name="T10" fmla="*/ 2147483647 w 188"/>
                <a:gd name="T11" fmla="*/ 2147483647 h 241"/>
                <a:gd name="T12" fmla="*/ 2147483647 w 188"/>
                <a:gd name="T13" fmla="*/ 2147483647 h 241"/>
                <a:gd name="T14" fmla="*/ 2147483647 w 188"/>
                <a:gd name="T15" fmla="*/ 2147483647 h 241"/>
                <a:gd name="T16" fmla="*/ 2147483647 w 188"/>
                <a:gd name="T17" fmla="*/ 2147483647 h 241"/>
                <a:gd name="T18" fmla="*/ 0 w 188"/>
                <a:gd name="T19" fmla="*/ 2147483647 h 241"/>
                <a:gd name="T20" fmla="*/ 2147483647 w 188"/>
                <a:gd name="T21" fmla="*/ 2147483647 h 241"/>
                <a:gd name="T22" fmla="*/ 2147483647 w 188"/>
                <a:gd name="T23" fmla="*/ 2147483647 h 24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8"/>
                <a:gd name="T37" fmla="*/ 0 h 241"/>
                <a:gd name="T38" fmla="*/ 188 w 188"/>
                <a:gd name="T39" fmla="*/ 241 h 24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8" h="241">
                  <a:moveTo>
                    <a:pt x="81" y="241"/>
                  </a:moveTo>
                  <a:lnTo>
                    <a:pt x="129" y="210"/>
                  </a:lnTo>
                  <a:lnTo>
                    <a:pt x="138" y="111"/>
                  </a:lnTo>
                  <a:lnTo>
                    <a:pt x="188" y="30"/>
                  </a:lnTo>
                  <a:lnTo>
                    <a:pt x="168" y="0"/>
                  </a:lnTo>
                  <a:lnTo>
                    <a:pt x="114" y="16"/>
                  </a:lnTo>
                  <a:lnTo>
                    <a:pt x="89" y="75"/>
                  </a:lnTo>
                  <a:lnTo>
                    <a:pt x="62" y="145"/>
                  </a:lnTo>
                  <a:lnTo>
                    <a:pt x="11" y="138"/>
                  </a:lnTo>
                  <a:lnTo>
                    <a:pt x="0" y="181"/>
                  </a:lnTo>
                  <a:lnTo>
                    <a:pt x="47" y="232"/>
                  </a:lnTo>
                  <a:lnTo>
                    <a:pt x="81" y="24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43" name="Freeform 353"/>
            <p:cNvSpPr>
              <a:spLocks/>
            </p:cNvSpPr>
            <p:nvPr/>
          </p:nvSpPr>
          <p:spPr bwMode="auto">
            <a:xfrm>
              <a:off x="6523038" y="3724275"/>
              <a:ext cx="133350" cy="106363"/>
            </a:xfrm>
            <a:custGeom>
              <a:avLst/>
              <a:gdLst>
                <a:gd name="T0" fmla="*/ 0 w 125"/>
                <a:gd name="T1" fmla="*/ 2147483647 h 100"/>
                <a:gd name="T2" fmla="*/ 2147483647 w 125"/>
                <a:gd name="T3" fmla="*/ 2147483647 h 100"/>
                <a:gd name="T4" fmla="*/ 2147483647 w 125"/>
                <a:gd name="T5" fmla="*/ 0 h 100"/>
                <a:gd name="T6" fmla="*/ 2147483647 w 125"/>
                <a:gd name="T7" fmla="*/ 2147483647 h 100"/>
                <a:gd name="T8" fmla="*/ 2147483647 w 125"/>
                <a:gd name="T9" fmla="*/ 2147483647 h 100"/>
                <a:gd name="T10" fmla="*/ 2147483647 w 125"/>
                <a:gd name="T11" fmla="*/ 2147483647 h 100"/>
                <a:gd name="T12" fmla="*/ 0 w 125"/>
                <a:gd name="T13" fmla="*/ 2147483647 h 1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5"/>
                <a:gd name="T22" fmla="*/ 0 h 100"/>
                <a:gd name="T23" fmla="*/ 125 w 125"/>
                <a:gd name="T24" fmla="*/ 100 h 1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5" h="100">
                  <a:moveTo>
                    <a:pt x="0" y="78"/>
                  </a:moveTo>
                  <a:lnTo>
                    <a:pt x="27" y="22"/>
                  </a:lnTo>
                  <a:lnTo>
                    <a:pt x="48" y="0"/>
                  </a:lnTo>
                  <a:lnTo>
                    <a:pt x="125" y="33"/>
                  </a:lnTo>
                  <a:lnTo>
                    <a:pt x="122" y="85"/>
                  </a:lnTo>
                  <a:lnTo>
                    <a:pt x="62" y="10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44" name="Freeform 355"/>
            <p:cNvSpPr>
              <a:spLocks/>
            </p:cNvSpPr>
            <p:nvPr/>
          </p:nvSpPr>
          <p:spPr bwMode="auto">
            <a:xfrm>
              <a:off x="5988050" y="3774016"/>
              <a:ext cx="150283" cy="143933"/>
            </a:xfrm>
            <a:custGeom>
              <a:avLst/>
              <a:gdLst>
                <a:gd name="T0" fmla="*/ 0 w 117"/>
                <a:gd name="T1" fmla="*/ 2147483647 h 96"/>
                <a:gd name="T2" fmla="*/ 2147483647 w 117"/>
                <a:gd name="T3" fmla="*/ 2147483647 h 96"/>
                <a:gd name="T4" fmla="*/ 2147483647 w 117"/>
                <a:gd name="T5" fmla="*/ 0 h 96"/>
                <a:gd name="T6" fmla="*/ 2147483647 w 117"/>
                <a:gd name="T7" fmla="*/ 2147483647 h 96"/>
                <a:gd name="T8" fmla="*/ 2147483647 w 117"/>
                <a:gd name="T9" fmla="*/ 2147483647 h 96"/>
                <a:gd name="T10" fmla="*/ 2147483647 w 117"/>
                <a:gd name="T11" fmla="*/ 2147483647 h 96"/>
                <a:gd name="T12" fmla="*/ 2147483647 w 117"/>
                <a:gd name="T13" fmla="*/ 2147483647 h 96"/>
                <a:gd name="T14" fmla="*/ 0 w 117"/>
                <a:gd name="T15" fmla="*/ 2147483647 h 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7"/>
                <a:gd name="T25" fmla="*/ 0 h 96"/>
                <a:gd name="T26" fmla="*/ 117 w 117"/>
                <a:gd name="T27" fmla="*/ 96 h 96"/>
                <a:gd name="connsiteX0" fmla="*/ 0 w 141"/>
                <a:gd name="connsiteY0" fmla="*/ 37 h 96"/>
                <a:gd name="connsiteX1" fmla="*/ 34 w 141"/>
                <a:gd name="connsiteY1" fmla="*/ 1 h 96"/>
                <a:gd name="connsiteX2" fmla="*/ 64 w 141"/>
                <a:gd name="connsiteY2" fmla="*/ 0 h 96"/>
                <a:gd name="connsiteX3" fmla="*/ 100 w 141"/>
                <a:gd name="connsiteY3" fmla="*/ 25 h 96"/>
                <a:gd name="connsiteX4" fmla="*/ 138 w 141"/>
                <a:gd name="connsiteY4" fmla="*/ 27 h 96"/>
                <a:gd name="connsiteX5" fmla="*/ 117 w 141"/>
                <a:gd name="connsiteY5" fmla="*/ 72 h 96"/>
                <a:gd name="connsiteX6" fmla="*/ 85 w 141"/>
                <a:gd name="connsiteY6" fmla="*/ 96 h 96"/>
                <a:gd name="connsiteX7" fmla="*/ 30 w 141"/>
                <a:gd name="connsiteY7" fmla="*/ 54 h 96"/>
                <a:gd name="connsiteX8" fmla="*/ 0 w 141"/>
                <a:gd name="connsiteY8" fmla="*/ 37 h 96"/>
                <a:gd name="connsiteX0" fmla="*/ 0 w 142"/>
                <a:gd name="connsiteY0" fmla="*/ 61 h 120"/>
                <a:gd name="connsiteX1" fmla="*/ 34 w 142"/>
                <a:gd name="connsiteY1" fmla="*/ 25 h 120"/>
                <a:gd name="connsiteX2" fmla="*/ 64 w 142"/>
                <a:gd name="connsiteY2" fmla="*/ 24 h 120"/>
                <a:gd name="connsiteX3" fmla="*/ 100 w 142"/>
                <a:gd name="connsiteY3" fmla="*/ 49 h 120"/>
                <a:gd name="connsiteX4" fmla="*/ 102 w 142"/>
                <a:gd name="connsiteY4" fmla="*/ 0 h 120"/>
                <a:gd name="connsiteX5" fmla="*/ 138 w 142"/>
                <a:gd name="connsiteY5" fmla="*/ 51 h 120"/>
                <a:gd name="connsiteX6" fmla="*/ 117 w 142"/>
                <a:gd name="connsiteY6" fmla="*/ 96 h 120"/>
                <a:gd name="connsiteX7" fmla="*/ 85 w 142"/>
                <a:gd name="connsiteY7" fmla="*/ 120 h 120"/>
                <a:gd name="connsiteX8" fmla="*/ 30 w 142"/>
                <a:gd name="connsiteY8" fmla="*/ 78 h 120"/>
                <a:gd name="connsiteX9" fmla="*/ 0 w 142"/>
                <a:gd name="connsiteY9" fmla="*/ 61 h 120"/>
                <a:gd name="connsiteX0" fmla="*/ 0 w 142"/>
                <a:gd name="connsiteY0" fmla="*/ 61 h 120"/>
                <a:gd name="connsiteX1" fmla="*/ 34 w 142"/>
                <a:gd name="connsiteY1" fmla="*/ 25 h 120"/>
                <a:gd name="connsiteX2" fmla="*/ 64 w 142"/>
                <a:gd name="connsiteY2" fmla="*/ 24 h 120"/>
                <a:gd name="connsiteX3" fmla="*/ 100 w 142"/>
                <a:gd name="connsiteY3" fmla="*/ 49 h 120"/>
                <a:gd name="connsiteX4" fmla="*/ 102 w 142"/>
                <a:gd name="connsiteY4" fmla="*/ 0 h 120"/>
                <a:gd name="connsiteX5" fmla="*/ 138 w 142"/>
                <a:gd name="connsiteY5" fmla="*/ 51 h 120"/>
                <a:gd name="connsiteX6" fmla="*/ 117 w 142"/>
                <a:gd name="connsiteY6" fmla="*/ 96 h 120"/>
                <a:gd name="connsiteX7" fmla="*/ 85 w 142"/>
                <a:gd name="connsiteY7" fmla="*/ 120 h 120"/>
                <a:gd name="connsiteX8" fmla="*/ 30 w 142"/>
                <a:gd name="connsiteY8" fmla="*/ 78 h 120"/>
                <a:gd name="connsiteX9" fmla="*/ 0 w 142"/>
                <a:gd name="connsiteY9" fmla="*/ 61 h 120"/>
                <a:gd name="connsiteX0" fmla="*/ 0 w 142"/>
                <a:gd name="connsiteY0" fmla="*/ 77 h 136"/>
                <a:gd name="connsiteX1" fmla="*/ 34 w 142"/>
                <a:gd name="connsiteY1" fmla="*/ 41 h 136"/>
                <a:gd name="connsiteX2" fmla="*/ 64 w 142"/>
                <a:gd name="connsiteY2" fmla="*/ 40 h 136"/>
                <a:gd name="connsiteX3" fmla="*/ 97 w 142"/>
                <a:gd name="connsiteY3" fmla="*/ 35 h 136"/>
                <a:gd name="connsiteX4" fmla="*/ 102 w 142"/>
                <a:gd name="connsiteY4" fmla="*/ 16 h 136"/>
                <a:gd name="connsiteX5" fmla="*/ 138 w 142"/>
                <a:gd name="connsiteY5" fmla="*/ 67 h 136"/>
                <a:gd name="connsiteX6" fmla="*/ 117 w 142"/>
                <a:gd name="connsiteY6" fmla="*/ 112 h 136"/>
                <a:gd name="connsiteX7" fmla="*/ 85 w 142"/>
                <a:gd name="connsiteY7" fmla="*/ 136 h 136"/>
                <a:gd name="connsiteX8" fmla="*/ 30 w 142"/>
                <a:gd name="connsiteY8" fmla="*/ 94 h 136"/>
                <a:gd name="connsiteX9" fmla="*/ 0 w 142"/>
                <a:gd name="connsiteY9" fmla="*/ 77 h 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2" h="136">
                  <a:moveTo>
                    <a:pt x="0" y="77"/>
                  </a:moveTo>
                  <a:cubicBezTo>
                    <a:pt x="11" y="65"/>
                    <a:pt x="23" y="53"/>
                    <a:pt x="34" y="41"/>
                  </a:cubicBezTo>
                  <a:cubicBezTo>
                    <a:pt x="44" y="41"/>
                    <a:pt x="54" y="40"/>
                    <a:pt x="64" y="40"/>
                  </a:cubicBezTo>
                  <a:cubicBezTo>
                    <a:pt x="76" y="48"/>
                    <a:pt x="82" y="0"/>
                    <a:pt x="97" y="35"/>
                  </a:cubicBezTo>
                  <a:cubicBezTo>
                    <a:pt x="102" y="39"/>
                    <a:pt x="95" y="11"/>
                    <a:pt x="102" y="16"/>
                  </a:cubicBezTo>
                  <a:cubicBezTo>
                    <a:pt x="109" y="21"/>
                    <a:pt x="135" y="59"/>
                    <a:pt x="138" y="67"/>
                  </a:cubicBezTo>
                  <a:cubicBezTo>
                    <a:pt x="142" y="75"/>
                    <a:pt x="119" y="100"/>
                    <a:pt x="117" y="112"/>
                  </a:cubicBezTo>
                  <a:cubicBezTo>
                    <a:pt x="106" y="120"/>
                    <a:pt x="96" y="128"/>
                    <a:pt x="85" y="136"/>
                  </a:cubicBezTo>
                  <a:cubicBezTo>
                    <a:pt x="67" y="122"/>
                    <a:pt x="48" y="108"/>
                    <a:pt x="30" y="94"/>
                  </a:cubicBezTo>
                  <a:cubicBezTo>
                    <a:pt x="20" y="88"/>
                    <a:pt x="10" y="83"/>
                    <a:pt x="0" y="7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45" name="Freeform 357"/>
            <p:cNvSpPr>
              <a:spLocks/>
            </p:cNvSpPr>
            <p:nvPr/>
          </p:nvSpPr>
          <p:spPr bwMode="auto">
            <a:xfrm>
              <a:off x="5943600" y="3709988"/>
              <a:ext cx="104775" cy="142875"/>
            </a:xfrm>
            <a:custGeom>
              <a:avLst/>
              <a:gdLst>
                <a:gd name="T0" fmla="*/ 2147483647 w 99"/>
                <a:gd name="T1" fmla="*/ 2147483647 h 135"/>
                <a:gd name="T2" fmla="*/ 0 w 99"/>
                <a:gd name="T3" fmla="*/ 2147483647 h 135"/>
                <a:gd name="T4" fmla="*/ 2147483647 w 99"/>
                <a:gd name="T5" fmla="*/ 0 h 135"/>
                <a:gd name="T6" fmla="*/ 2147483647 w 99"/>
                <a:gd name="T7" fmla="*/ 2147483647 h 135"/>
                <a:gd name="T8" fmla="*/ 2147483647 w 99"/>
                <a:gd name="T9" fmla="*/ 2147483647 h 135"/>
                <a:gd name="T10" fmla="*/ 2147483647 w 99"/>
                <a:gd name="T11" fmla="*/ 2147483647 h 135"/>
                <a:gd name="T12" fmla="*/ 2147483647 w 99"/>
                <a:gd name="T13" fmla="*/ 2147483647 h 135"/>
                <a:gd name="T14" fmla="*/ 2147483647 w 99"/>
                <a:gd name="T15" fmla="*/ 2147483647 h 135"/>
                <a:gd name="T16" fmla="*/ 2147483647 w 99"/>
                <a:gd name="T17" fmla="*/ 2147483647 h 1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9"/>
                <a:gd name="T28" fmla="*/ 0 h 135"/>
                <a:gd name="T29" fmla="*/ 99 w 99"/>
                <a:gd name="T30" fmla="*/ 135 h 1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9" h="135">
                  <a:moveTo>
                    <a:pt x="9" y="33"/>
                  </a:moveTo>
                  <a:lnTo>
                    <a:pt x="0" y="3"/>
                  </a:lnTo>
                  <a:lnTo>
                    <a:pt x="39" y="0"/>
                  </a:lnTo>
                  <a:lnTo>
                    <a:pt x="84" y="42"/>
                  </a:lnTo>
                  <a:lnTo>
                    <a:pt x="99" y="65"/>
                  </a:lnTo>
                  <a:lnTo>
                    <a:pt x="99" y="99"/>
                  </a:lnTo>
                  <a:lnTo>
                    <a:pt x="78" y="105"/>
                  </a:lnTo>
                  <a:lnTo>
                    <a:pt x="45" y="135"/>
                  </a:lnTo>
                  <a:lnTo>
                    <a:pt x="9" y="3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46" name="Freeform 358"/>
            <p:cNvSpPr>
              <a:spLocks/>
            </p:cNvSpPr>
            <p:nvPr/>
          </p:nvSpPr>
          <p:spPr bwMode="auto">
            <a:xfrm>
              <a:off x="6045200" y="3735388"/>
              <a:ext cx="61913" cy="92075"/>
            </a:xfrm>
            <a:custGeom>
              <a:avLst/>
              <a:gdLst/>
              <a:ahLst/>
              <a:cxnLst>
                <a:cxn ang="0">
                  <a:pos x="3" y="33"/>
                </a:cxn>
                <a:cxn ang="0">
                  <a:pos x="27" y="0"/>
                </a:cxn>
                <a:cxn ang="0">
                  <a:pos x="51" y="33"/>
                </a:cxn>
                <a:cxn ang="0">
                  <a:pos x="58" y="62"/>
                </a:cxn>
                <a:cxn ang="0">
                  <a:pos x="24" y="87"/>
                </a:cxn>
                <a:cxn ang="0">
                  <a:pos x="0" y="77"/>
                </a:cxn>
                <a:cxn ang="0">
                  <a:pos x="3" y="33"/>
                </a:cxn>
              </a:cxnLst>
              <a:rect l="0" t="0" r="r" b="b"/>
              <a:pathLst>
                <a:path w="58" h="87">
                  <a:moveTo>
                    <a:pt x="3" y="33"/>
                  </a:moveTo>
                  <a:lnTo>
                    <a:pt x="27" y="0"/>
                  </a:lnTo>
                  <a:lnTo>
                    <a:pt x="51" y="33"/>
                  </a:lnTo>
                  <a:lnTo>
                    <a:pt x="58" y="62"/>
                  </a:lnTo>
                  <a:lnTo>
                    <a:pt x="24" y="87"/>
                  </a:lnTo>
                  <a:lnTo>
                    <a:pt x="0" y="77"/>
                  </a:lnTo>
                  <a:lnTo>
                    <a:pt x="3" y="3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7" name="Freeform 359"/>
            <p:cNvSpPr>
              <a:spLocks/>
            </p:cNvSpPr>
            <p:nvPr/>
          </p:nvSpPr>
          <p:spPr bwMode="auto">
            <a:xfrm>
              <a:off x="6103938" y="3748088"/>
              <a:ext cx="106362" cy="88900"/>
            </a:xfrm>
            <a:custGeom>
              <a:avLst/>
              <a:gdLst>
                <a:gd name="T0" fmla="*/ 0 w 101"/>
                <a:gd name="T1" fmla="*/ 2147483647 h 84"/>
                <a:gd name="T2" fmla="*/ 2147483647 w 101"/>
                <a:gd name="T3" fmla="*/ 2147483647 h 84"/>
                <a:gd name="T4" fmla="*/ 2147483647 w 101"/>
                <a:gd name="T5" fmla="*/ 2147483647 h 84"/>
                <a:gd name="T6" fmla="*/ 2147483647 w 101"/>
                <a:gd name="T7" fmla="*/ 0 h 84"/>
                <a:gd name="T8" fmla="*/ 2147483647 w 101"/>
                <a:gd name="T9" fmla="*/ 2147483647 h 84"/>
                <a:gd name="T10" fmla="*/ 2147483647 w 101"/>
                <a:gd name="T11" fmla="*/ 2147483647 h 84"/>
                <a:gd name="T12" fmla="*/ 2147483647 w 101"/>
                <a:gd name="T13" fmla="*/ 2147483647 h 84"/>
                <a:gd name="T14" fmla="*/ 2147483647 w 101"/>
                <a:gd name="T15" fmla="*/ 2147483647 h 84"/>
                <a:gd name="T16" fmla="*/ 0 w 101"/>
                <a:gd name="T17" fmla="*/ 2147483647 h 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1"/>
                <a:gd name="T28" fmla="*/ 0 h 84"/>
                <a:gd name="T29" fmla="*/ 101 w 101"/>
                <a:gd name="T30" fmla="*/ 84 h 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1" h="84">
                  <a:moveTo>
                    <a:pt x="0" y="26"/>
                  </a:moveTo>
                  <a:cubicBezTo>
                    <a:pt x="7" y="24"/>
                    <a:pt x="14" y="21"/>
                    <a:pt x="21" y="20"/>
                  </a:cubicBezTo>
                  <a:cubicBezTo>
                    <a:pt x="24" y="18"/>
                    <a:pt x="29" y="12"/>
                    <a:pt x="29" y="12"/>
                  </a:cubicBezTo>
                  <a:lnTo>
                    <a:pt x="50" y="0"/>
                  </a:lnTo>
                  <a:lnTo>
                    <a:pt x="86" y="35"/>
                  </a:lnTo>
                  <a:lnTo>
                    <a:pt x="101" y="78"/>
                  </a:lnTo>
                  <a:lnTo>
                    <a:pt x="18" y="84"/>
                  </a:lnTo>
                  <a:lnTo>
                    <a:pt x="2" y="53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48" name="Freeform 360"/>
            <p:cNvSpPr>
              <a:spLocks/>
            </p:cNvSpPr>
            <p:nvPr/>
          </p:nvSpPr>
          <p:spPr bwMode="auto">
            <a:xfrm>
              <a:off x="6197600" y="3765550"/>
              <a:ext cx="109538" cy="73025"/>
            </a:xfrm>
            <a:custGeom>
              <a:avLst/>
              <a:gdLst>
                <a:gd name="T0" fmla="*/ 0 w 103"/>
                <a:gd name="T1" fmla="*/ 2147483647 h 69"/>
                <a:gd name="T2" fmla="*/ 2147483647 w 103"/>
                <a:gd name="T3" fmla="*/ 0 h 69"/>
                <a:gd name="T4" fmla="*/ 2147483647 w 103"/>
                <a:gd name="T5" fmla="*/ 2147483647 h 69"/>
                <a:gd name="T6" fmla="*/ 2147483647 w 103"/>
                <a:gd name="T7" fmla="*/ 2147483647 h 69"/>
                <a:gd name="T8" fmla="*/ 2147483647 w 103"/>
                <a:gd name="T9" fmla="*/ 2147483647 h 69"/>
                <a:gd name="T10" fmla="*/ 2147483647 w 103"/>
                <a:gd name="T11" fmla="*/ 2147483647 h 69"/>
                <a:gd name="T12" fmla="*/ 0 w 103"/>
                <a:gd name="T13" fmla="*/ 2147483647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3"/>
                <a:gd name="T22" fmla="*/ 0 h 69"/>
                <a:gd name="T23" fmla="*/ 103 w 103"/>
                <a:gd name="T24" fmla="*/ 69 h 6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3" h="69">
                  <a:moveTo>
                    <a:pt x="0" y="21"/>
                  </a:moveTo>
                  <a:lnTo>
                    <a:pt x="25" y="0"/>
                  </a:lnTo>
                  <a:lnTo>
                    <a:pt x="82" y="12"/>
                  </a:lnTo>
                  <a:lnTo>
                    <a:pt x="103" y="39"/>
                  </a:lnTo>
                  <a:lnTo>
                    <a:pt x="87" y="69"/>
                  </a:lnTo>
                  <a:lnTo>
                    <a:pt x="13" y="6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49" name="Freeform 361"/>
            <p:cNvSpPr>
              <a:spLocks/>
            </p:cNvSpPr>
            <p:nvPr/>
          </p:nvSpPr>
          <p:spPr bwMode="auto">
            <a:xfrm>
              <a:off x="6364288" y="3744913"/>
              <a:ext cx="63500" cy="73025"/>
            </a:xfrm>
            <a:custGeom>
              <a:avLst/>
              <a:gdLst>
                <a:gd name="T0" fmla="*/ 2147483647 w 61"/>
                <a:gd name="T1" fmla="*/ 2147483647 h 69"/>
                <a:gd name="T2" fmla="*/ 2147483647 w 61"/>
                <a:gd name="T3" fmla="*/ 0 h 69"/>
                <a:gd name="T4" fmla="*/ 2147483647 w 61"/>
                <a:gd name="T5" fmla="*/ 2147483647 h 69"/>
                <a:gd name="T6" fmla="*/ 2147483647 w 61"/>
                <a:gd name="T7" fmla="*/ 2147483647 h 69"/>
                <a:gd name="T8" fmla="*/ 0 w 61"/>
                <a:gd name="T9" fmla="*/ 2147483647 h 69"/>
                <a:gd name="T10" fmla="*/ 0 w 61"/>
                <a:gd name="T11" fmla="*/ 2147483647 h 69"/>
                <a:gd name="T12" fmla="*/ 2147483647 w 61"/>
                <a:gd name="T13" fmla="*/ 2147483647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1"/>
                <a:gd name="T22" fmla="*/ 0 h 69"/>
                <a:gd name="T23" fmla="*/ 61 w 61"/>
                <a:gd name="T24" fmla="*/ 69 h 6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1" h="69">
                  <a:moveTo>
                    <a:pt x="22" y="6"/>
                  </a:moveTo>
                  <a:lnTo>
                    <a:pt x="54" y="0"/>
                  </a:lnTo>
                  <a:lnTo>
                    <a:pt x="61" y="27"/>
                  </a:lnTo>
                  <a:lnTo>
                    <a:pt x="58" y="69"/>
                  </a:lnTo>
                  <a:lnTo>
                    <a:pt x="0" y="65"/>
                  </a:lnTo>
                  <a:lnTo>
                    <a:pt x="0" y="44"/>
                  </a:lnTo>
                  <a:lnTo>
                    <a:pt x="22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50" name="Freeform 363"/>
            <p:cNvSpPr>
              <a:spLocks/>
            </p:cNvSpPr>
            <p:nvPr/>
          </p:nvSpPr>
          <p:spPr bwMode="auto">
            <a:xfrm>
              <a:off x="6469063" y="3706813"/>
              <a:ext cx="85725" cy="79375"/>
            </a:xfrm>
            <a:custGeom>
              <a:avLst/>
              <a:gdLst>
                <a:gd name="T0" fmla="*/ 2147483647 w 81"/>
                <a:gd name="T1" fmla="*/ 2147483647 h 75"/>
                <a:gd name="T2" fmla="*/ 2147483647 w 81"/>
                <a:gd name="T3" fmla="*/ 0 h 75"/>
                <a:gd name="T4" fmla="*/ 2147483647 w 81"/>
                <a:gd name="T5" fmla="*/ 0 h 75"/>
                <a:gd name="T6" fmla="*/ 2147483647 w 81"/>
                <a:gd name="T7" fmla="*/ 2147483647 h 75"/>
                <a:gd name="T8" fmla="*/ 2147483647 w 81"/>
                <a:gd name="T9" fmla="*/ 2147483647 h 75"/>
                <a:gd name="T10" fmla="*/ 0 w 81"/>
                <a:gd name="T11" fmla="*/ 2147483647 h 75"/>
                <a:gd name="T12" fmla="*/ 2147483647 w 81"/>
                <a:gd name="T13" fmla="*/ 2147483647 h 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1"/>
                <a:gd name="T22" fmla="*/ 0 h 75"/>
                <a:gd name="T23" fmla="*/ 81 w 81"/>
                <a:gd name="T24" fmla="*/ 75 h 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1" h="75">
                  <a:moveTo>
                    <a:pt x="3" y="18"/>
                  </a:moveTo>
                  <a:lnTo>
                    <a:pt x="23" y="0"/>
                  </a:lnTo>
                  <a:lnTo>
                    <a:pt x="75" y="0"/>
                  </a:lnTo>
                  <a:lnTo>
                    <a:pt x="81" y="33"/>
                  </a:lnTo>
                  <a:lnTo>
                    <a:pt x="60" y="75"/>
                  </a:lnTo>
                  <a:lnTo>
                    <a:pt x="0" y="69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51" name="Freeform 364"/>
            <p:cNvSpPr>
              <a:spLocks/>
            </p:cNvSpPr>
            <p:nvPr/>
          </p:nvSpPr>
          <p:spPr bwMode="auto">
            <a:xfrm>
              <a:off x="6478588" y="3613150"/>
              <a:ext cx="104775" cy="96838"/>
            </a:xfrm>
            <a:custGeom>
              <a:avLst/>
              <a:gdLst>
                <a:gd name="T0" fmla="*/ 2147483647 w 99"/>
                <a:gd name="T1" fmla="*/ 2147483647 h 91"/>
                <a:gd name="T2" fmla="*/ 0 w 99"/>
                <a:gd name="T3" fmla="*/ 2147483647 h 91"/>
                <a:gd name="T4" fmla="*/ 2147483647 w 99"/>
                <a:gd name="T5" fmla="*/ 2147483647 h 91"/>
                <a:gd name="T6" fmla="*/ 2147483647 w 99"/>
                <a:gd name="T7" fmla="*/ 0 h 91"/>
                <a:gd name="T8" fmla="*/ 2147483647 w 99"/>
                <a:gd name="T9" fmla="*/ 2147483647 h 91"/>
                <a:gd name="T10" fmla="*/ 2147483647 w 99"/>
                <a:gd name="T11" fmla="*/ 2147483647 h 91"/>
                <a:gd name="T12" fmla="*/ 2147483647 w 99"/>
                <a:gd name="T13" fmla="*/ 2147483647 h 91"/>
                <a:gd name="T14" fmla="*/ 2147483647 w 99"/>
                <a:gd name="T15" fmla="*/ 2147483647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9"/>
                <a:gd name="T25" fmla="*/ 0 h 91"/>
                <a:gd name="T26" fmla="*/ 99 w 99"/>
                <a:gd name="T27" fmla="*/ 91 h 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9" h="91">
                  <a:moveTo>
                    <a:pt x="18" y="91"/>
                  </a:moveTo>
                  <a:lnTo>
                    <a:pt x="0" y="43"/>
                  </a:lnTo>
                  <a:lnTo>
                    <a:pt x="23" y="9"/>
                  </a:lnTo>
                  <a:lnTo>
                    <a:pt x="86" y="0"/>
                  </a:lnTo>
                  <a:lnTo>
                    <a:pt x="99" y="27"/>
                  </a:lnTo>
                  <a:lnTo>
                    <a:pt x="89" y="69"/>
                  </a:lnTo>
                  <a:lnTo>
                    <a:pt x="69" y="85"/>
                  </a:lnTo>
                  <a:lnTo>
                    <a:pt x="18" y="9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52" name="Freeform 365"/>
            <p:cNvSpPr>
              <a:spLocks/>
            </p:cNvSpPr>
            <p:nvPr/>
          </p:nvSpPr>
          <p:spPr bwMode="auto">
            <a:xfrm>
              <a:off x="6551613" y="3632200"/>
              <a:ext cx="149225" cy="125413"/>
            </a:xfrm>
            <a:custGeom>
              <a:avLst/>
              <a:gdLst>
                <a:gd name="T0" fmla="*/ 2147483647 w 141"/>
                <a:gd name="T1" fmla="*/ 2147483647 h 118"/>
                <a:gd name="T2" fmla="*/ 2147483647 w 141"/>
                <a:gd name="T3" fmla="*/ 0 h 118"/>
                <a:gd name="T4" fmla="*/ 2147483647 w 141"/>
                <a:gd name="T5" fmla="*/ 2147483647 h 118"/>
                <a:gd name="T6" fmla="*/ 2147483647 w 141"/>
                <a:gd name="T7" fmla="*/ 2147483647 h 118"/>
                <a:gd name="T8" fmla="*/ 2147483647 w 141"/>
                <a:gd name="T9" fmla="*/ 2147483647 h 118"/>
                <a:gd name="T10" fmla="*/ 2147483647 w 141"/>
                <a:gd name="T11" fmla="*/ 2147483647 h 118"/>
                <a:gd name="T12" fmla="*/ 0 w 141"/>
                <a:gd name="T13" fmla="*/ 2147483647 h 118"/>
                <a:gd name="T14" fmla="*/ 2147483647 w 141"/>
                <a:gd name="T15" fmla="*/ 2147483647 h 118"/>
                <a:gd name="T16" fmla="*/ 2147483647 w 141"/>
                <a:gd name="T17" fmla="*/ 2147483647 h 1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1"/>
                <a:gd name="T28" fmla="*/ 0 h 118"/>
                <a:gd name="T29" fmla="*/ 141 w 141"/>
                <a:gd name="T30" fmla="*/ 118 h 1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1" h="118">
                  <a:moveTo>
                    <a:pt x="33" y="12"/>
                  </a:moveTo>
                  <a:lnTo>
                    <a:pt x="78" y="0"/>
                  </a:lnTo>
                  <a:lnTo>
                    <a:pt x="141" y="24"/>
                  </a:lnTo>
                  <a:lnTo>
                    <a:pt x="96" y="118"/>
                  </a:lnTo>
                  <a:lnTo>
                    <a:pt x="22" y="87"/>
                  </a:lnTo>
                  <a:lnTo>
                    <a:pt x="1" y="100"/>
                  </a:lnTo>
                  <a:lnTo>
                    <a:pt x="0" y="67"/>
                  </a:lnTo>
                  <a:lnTo>
                    <a:pt x="25" y="51"/>
                  </a:lnTo>
                  <a:lnTo>
                    <a:pt x="33" y="12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53" name="Freeform 366"/>
            <p:cNvSpPr>
              <a:spLocks/>
            </p:cNvSpPr>
            <p:nvPr/>
          </p:nvSpPr>
          <p:spPr bwMode="auto">
            <a:xfrm>
              <a:off x="6075363" y="3686175"/>
              <a:ext cx="84137" cy="90488"/>
            </a:xfrm>
            <a:custGeom>
              <a:avLst/>
              <a:gdLst>
                <a:gd name="T0" fmla="*/ 0 w 80"/>
                <a:gd name="T1" fmla="*/ 2147483647 h 85"/>
                <a:gd name="T2" fmla="*/ 0 w 80"/>
                <a:gd name="T3" fmla="*/ 2147483647 h 85"/>
                <a:gd name="T4" fmla="*/ 2147483647 w 80"/>
                <a:gd name="T5" fmla="*/ 0 h 85"/>
                <a:gd name="T6" fmla="*/ 2147483647 w 80"/>
                <a:gd name="T7" fmla="*/ 2147483647 h 85"/>
                <a:gd name="T8" fmla="*/ 2147483647 w 80"/>
                <a:gd name="T9" fmla="*/ 2147483647 h 85"/>
                <a:gd name="T10" fmla="*/ 2147483647 w 80"/>
                <a:gd name="T11" fmla="*/ 2147483647 h 85"/>
                <a:gd name="T12" fmla="*/ 2147483647 w 80"/>
                <a:gd name="T13" fmla="*/ 2147483647 h 85"/>
                <a:gd name="T14" fmla="*/ 0 w 80"/>
                <a:gd name="T15" fmla="*/ 2147483647 h 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85"/>
                <a:gd name="T26" fmla="*/ 80 w 80"/>
                <a:gd name="T27" fmla="*/ 85 h 8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85">
                  <a:moveTo>
                    <a:pt x="0" y="43"/>
                  </a:moveTo>
                  <a:lnTo>
                    <a:pt x="0" y="1"/>
                  </a:lnTo>
                  <a:lnTo>
                    <a:pt x="50" y="0"/>
                  </a:lnTo>
                  <a:lnTo>
                    <a:pt x="69" y="18"/>
                  </a:lnTo>
                  <a:lnTo>
                    <a:pt x="80" y="61"/>
                  </a:lnTo>
                  <a:lnTo>
                    <a:pt x="48" y="82"/>
                  </a:lnTo>
                  <a:lnTo>
                    <a:pt x="23" y="85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54" name="Freeform 367"/>
            <p:cNvSpPr>
              <a:spLocks/>
            </p:cNvSpPr>
            <p:nvPr/>
          </p:nvSpPr>
          <p:spPr bwMode="auto">
            <a:xfrm>
              <a:off x="5984875" y="3633788"/>
              <a:ext cx="92075" cy="141287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1" y="30"/>
                </a:cxn>
                <a:cxn ang="0">
                  <a:pos x="12" y="3"/>
                </a:cxn>
                <a:cxn ang="0">
                  <a:pos x="61" y="0"/>
                </a:cxn>
                <a:cxn ang="0">
                  <a:pos x="87" y="51"/>
                </a:cxn>
                <a:cxn ang="0">
                  <a:pos x="87" y="95"/>
                </a:cxn>
                <a:cxn ang="0">
                  <a:pos x="57" y="134"/>
                </a:cxn>
                <a:cxn ang="0">
                  <a:pos x="36" y="108"/>
                </a:cxn>
                <a:cxn ang="0">
                  <a:pos x="0" y="72"/>
                </a:cxn>
              </a:cxnLst>
              <a:rect l="0" t="0" r="r" b="b"/>
              <a:pathLst>
                <a:path w="87" h="134">
                  <a:moveTo>
                    <a:pt x="0" y="72"/>
                  </a:moveTo>
                  <a:lnTo>
                    <a:pt x="21" y="30"/>
                  </a:lnTo>
                  <a:lnTo>
                    <a:pt x="12" y="3"/>
                  </a:lnTo>
                  <a:lnTo>
                    <a:pt x="61" y="0"/>
                  </a:lnTo>
                  <a:lnTo>
                    <a:pt x="87" y="51"/>
                  </a:lnTo>
                  <a:lnTo>
                    <a:pt x="87" y="95"/>
                  </a:lnTo>
                  <a:lnTo>
                    <a:pt x="57" y="134"/>
                  </a:lnTo>
                  <a:lnTo>
                    <a:pt x="36" y="108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55" name="Freeform 368"/>
            <p:cNvSpPr>
              <a:spLocks/>
            </p:cNvSpPr>
            <p:nvPr/>
          </p:nvSpPr>
          <p:spPr bwMode="auto">
            <a:xfrm>
              <a:off x="5900738" y="3609975"/>
              <a:ext cx="107950" cy="101600"/>
            </a:xfrm>
            <a:custGeom>
              <a:avLst/>
              <a:gdLst>
                <a:gd name="T0" fmla="*/ 2147483647 w 102"/>
                <a:gd name="T1" fmla="*/ 2147483647 h 96"/>
                <a:gd name="T2" fmla="*/ 0 w 102"/>
                <a:gd name="T3" fmla="*/ 2147483647 h 96"/>
                <a:gd name="T4" fmla="*/ 2147483647 w 102"/>
                <a:gd name="T5" fmla="*/ 0 h 96"/>
                <a:gd name="T6" fmla="*/ 2147483647 w 102"/>
                <a:gd name="T7" fmla="*/ 2147483647 h 96"/>
                <a:gd name="T8" fmla="*/ 2147483647 w 102"/>
                <a:gd name="T9" fmla="*/ 2147483647 h 96"/>
                <a:gd name="T10" fmla="*/ 2147483647 w 102"/>
                <a:gd name="T11" fmla="*/ 2147483647 h 96"/>
                <a:gd name="T12" fmla="*/ 2147483647 w 102"/>
                <a:gd name="T13" fmla="*/ 2147483647 h 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2"/>
                <a:gd name="T22" fmla="*/ 0 h 96"/>
                <a:gd name="T23" fmla="*/ 102 w 102"/>
                <a:gd name="T24" fmla="*/ 96 h 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2" h="96">
                  <a:moveTo>
                    <a:pt x="39" y="96"/>
                  </a:moveTo>
                  <a:lnTo>
                    <a:pt x="0" y="3"/>
                  </a:lnTo>
                  <a:lnTo>
                    <a:pt x="77" y="0"/>
                  </a:lnTo>
                  <a:lnTo>
                    <a:pt x="93" y="24"/>
                  </a:lnTo>
                  <a:lnTo>
                    <a:pt x="102" y="48"/>
                  </a:lnTo>
                  <a:lnTo>
                    <a:pt x="80" y="93"/>
                  </a:lnTo>
                  <a:lnTo>
                    <a:pt x="39" y="9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56" name="Freeform 369"/>
            <p:cNvSpPr>
              <a:spLocks/>
            </p:cNvSpPr>
            <p:nvPr/>
          </p:nvSpPr>
          <p:spPr bwMode="auto">
            <a:xfrm>
              <a:off x="6053138" y="3624263"/>
              <a:ext cx="69850" cy="63500"/>
            </a:xfrm>
            <a:custGeom>
              <a:avLst/>
              <a:gdLst>
                <a:gd name="T0" fmla="*/ 0 w 66"/>
                <a:gd name="T1" fmla="*/ 2147483647 h 60"/>
                <a:gd name="T2" fmla="*/ 2147483647 w 66"/>
                <a:gd name="T3" fmla="*/ 0 h 60"/>
                <a:gd name="T4" fmla="*/ 2147483647 w 66"/>
                <a:gd name="T5" fmla="*/ 2147483647 h 60"/>
                <a:gd name="T6" fmla="*/ 2147483647 w 66"/>
                <a:gd name="T7" fmla="*/ 2147483647 h 60"/>
                <a:gd name="T8" fmla="*/ 0 w 66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"/>
                <a:gd name="T16" fmla="*/ 0 h 60"/>
                <a:gd name="T17" fmla="*/ 66 w 66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" h="60">
                  <a:moveTo>
                    <a:pt x="0" y="6"/>
                  </a:moveTo>
                  <a:lnTo>
                    <a:pt x="51" y="0"/>
                  </a:lnTo>
                  <a:lnTo>
                    <a:pt x="66" y="56"/>
                  </a:lnTo>
                  <a:lnTo>
                    <a:pt x="23" y="6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57" name="Freeform 370"/>
            <p:cNvSpPr>
              <a:spLocks/>
            </p:cNvSpPr>
            <p:nvPr/>
          </p:nvSpPr>
          <p:spPr bwMode="auto">
            <a:xfrm>
              <a:off x="6462713" y="3622675"/>
              <a:ext cx="60325" cy="96838"/>
            </a:xfrm>
            <a:custGeom>
              <a:avLst/>
              <a:gdLst/>
              <a:ahLst/>
              <a:cxnLst>
                <a:cxn ang="0">
                  <a:pos x="4" y="53"/>
                </a:cxn>
                <a:cxn ang="0">
                  <a:pos x="9" y="4"/>
                </a:cxn>
                <a:cxn ang="0">
                  <a:pos x="44" y="0"/>
                </a:cxn>
                <a:cxn ang="0">
                  <a:pos x="56" y="0"/>
                </a:cxn>
                <a:cxn ang="0">
                  <a:pos x="39" y="33"/>
                </a:cxn>
                <a:cxn ang="0">
                  <a:pos x="27" y="75"/>
                </a:cxn>
                <a:cxn ang="0">
                  <a:pos x="19" y="91"/>
                </a:cxn>
                <a:cxn ang="0">
                  <a:pos x="0" y="89"/>
                </a:cxn>
                <a:cxn ang="0">
                  <a:pos x="4" y="53"/>
                </a:cxn>
              </a:cxnLst>
              <a:rect l="0" t="0" r="r" b="b"/>
              <a:pathLst>
                <a:path w="56" h="91">
                  <a:moveTo>
                    <a:pt x="4" y="53"/>
                  </a:moveTo>
                  <a:lnTo>
                    <a:pt x="9" y="4"/>
                  </a:lnTo>
                  <a:lnTo>
                    <a:pt x="44" y="0"/>
                  </a:lnTo>
                  <a:lnTo>
                    <a:pt x="56" y="0"/>
                  </a:lnTo>
                  <a:lnTo>
                    <a:pt x="39" y="33"/>
                  </a:lnTo>
                  <a:lnTo>
                    <a:pt x="27" y="75"/>
                  </a:lnTo>
                  <a:lnTo>
                    <a:pt x="19" y="91"/>
                  </a:lnTo>
                  <a:lnTo>
                    <a:pt x="0" y="89"/>
                  </a:lnTo>
                  <a:lnTo>
                    <a:pt x="4" y="5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58" name="Freeform 371"/>
            <p:cNvSpPr>
              <a:spLocks/>
            </p:cNvSpPr>
            <p:nvPr/>
          </p:nvSpPr>
          <p:spPr bwMode="auto">
            <a:xfrm>
              <a:off x="6376988" y="3614738"/>
              <a:ext cx="63500" cy="131762"/>
            </a:xfrm>
            <a:custGeom>
              <a:avLst/>
              <a:gdLst>
                <a:gd name="T0" fmla="*/ 0 w 60"/>
                <a:gd name="T1" fmla="*/ 2147483647 h 125"/>
                <a:gd name="T2" fmla="*/ 2147483647 w 60"/>
                <a:gd name="T3" fmla="*/ 0 h 125"/>
                <a:gd name="T4" fmla="*/ 2147483647 w 60"/>
                <a:gd name="T5" fmla="*/ 2147483647 h 125"/>
                <a:gd name="T6" fmla="*/ 2147483647 w 60"/>
                <a:gd name="T7" fmla="*/ 2147483647 h 125"/>
                <a:gd name="T8" fmla="*/ 2147483647 w 60"/>
                <a:gd name="T9" fmla="*/ 2147483647 h 125"/>
                <a:gd name="T10" fmla="*/ 2147483647 w 60"/>
                <a:gd name="T11" fmla="*/ 2147483647 h 125"/>
                <a:gd name="T12" fmla="*/ 0 w 60"/>
                <a:gd name="T13" fmla="*/ 2147483647 h 1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0"/>
                <a:gd name="T22" fmla="*/ 0 h 125"/>
                <a:gd name="T23" fmla="*/ 60 w 60"/>
                <a:gd name="T24" fmla="*/ 125 h 1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0" h="125">
                  <a:moveTo>
                    <a:pt x="0" y="92"/>
                  </a:moveTo>
                  <a:lnTo>
                    <a:pt x="11" y="0"/>
                  </a:lnTo>
                  <a:lnTo>
                    <a:pt x="56" y="6"/>
                  </a:lnTo>
                  <a:lnTo>
                    <a:pt x="60" y="75"/>
                  </a:lnTo>
                  <a:lnTo>
                    <a:pt x="41" y="123"/>
                  </a:lnTo>
                  <a:lnTo>
                    <a:pt x="14" y="125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59" name="Freeform 372"/>
            <p:cNvSpPr>
              <a:spLocks/>
            </p:cNvSpPr>
            <p:nvPr/>
          </p:nvSpPr>
          <p:spPr bwMode="auto">
            <a:xfrm>
              <a:off x="5981700" y="3570288"/>
              <a:ext cx="66675" cy="66675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0" y="8"/>
                </a:cxn>
                <a:cxn ang="0">
                  <a:pos x="61" y="0"/>
                </a:cxn>
                <a:cxn ang="0">
                  <a:pos x="63" y="59"/>
                </a:cxn>
                <a:cxn ang="0">
                  <a:pos x="18" y="63"/>
                </a:cxn>
                <a:cxn ang="0">
                  <a:pos x="0" y="35"/>
                </a:cxn>
              </a:cxnLst>
              <a:rect l="0" t="0" r="r" b="b"/>
              <a:pathLst>
                <a:path w="63" h="63">
                  <a:moveTo>
                    <a:pt x="0" y="35"/>
                  </a:moveTo>
                  <a:lnTo>
                    <a:pt x="0" y="8"/>
                  </a:lnTo>
                  <a:lnTo>
                    <a:pt x="61" y="0"/>
                  </a:lnTo>
                  <a:lnTo>
                    <a:pt x="63" y="59"/>
                  </a:lnTo>
                  <a:lnTo>
                    <a:pt x="18" y="63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60" name="Freeform 373"/>
            <p:cNvSpPr>
              <a:spLocks/>
            </p:cNvSpPr>
            <p:nvPr/>
          </p:nvSpPr>
          <p:spPr bwMode="auto">
            <a:xfrm>
              <a:off x="5864225" y="3509963"/>
              <a:ext cx="119063" cy="104775"/>
            </a:xfrm>
            <a:custGeom>
              <a:avLst/>
              <a:gdLst>
                <a:gd name="T0" fmla="*/ 2147483647 w 112"/>
                <a:gd name="T1" fmla="*/ 2147483647 h 99"/>
                <a:gd name="T2" fmla="*/ 0 w 112"/>
                <a:gd name="T3" fmla="*/ 2147483647 h 99"/>
                <a:gd name="T4" fmla="*/ 2147483647 w 112"/>
                <a:gd name="T5" fmla="*/ 0 h 99"/>
                <a:gd name="T6" fmla="*/ 2147483647 w 112"/>
                <a:gd name="T7" fmla="*/ 2147483647 h 99"/>
                <a:gd name="T8" fmla="*/ 2147483647 w 112"/>
                <a:gd name="T9" fmla="*/ 2147483647 h 99"/>
                <a:gd name="T10" fmla="*/ 2147483647 w 112"/>
                <a:gd name="T11" fmla="*/ 2147483647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99"/>
                <a:gd name="T20" fmla="*/ 112 w 112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99">
                  <a:moveTo>
                    <a:pt x="31" y="99"/>
                  </a:moveTo>
                  <a:lnTo>
                    <a:pt x="0" y="2"/>
                  </a:lnTo>
                  <a:lnTo>
                    <a:pt x="93" y="0"/>
                  </a:lnTo>
                  <a:lnTo>
                    <a:pt x="112" y="63"/>
                  </a:lnTo>
                  <a:lnTo>
                    <a:pt x="111" y="96"/>
                  </a:lnTo>
                  <a:lnTo>
                    <a:pt x="31" y="9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61" name="Freeform 374"/>
            <p:cNvSpPr>
              <a:spLocks/>
            </p:cNvSpPr>
            <p:nvPr/>
          </p:nvSpPr>
          <p:spPr bwMode="auto">
            <a:xfrm>
              <a:off x="5962650" y="3463925"/>
              <a:ext cx="79375" cy="107950"/>
            </a:xfrm>
            <a:custGeom>
              <a:avLst/>
              <a:gdLst/>
              <a:ahLst/>
              <a:cxnLst>
                <a:cxn ang="0">
                  <a:pos x="1" y="42"/>
                </a:cxn>
                <a:cxn ang="0">
                  <a:pos x="0" y="7"/>
                </a:cxn>
                <a:cxn ang="0">
                  <a:pos x="57" y="0"/>
                </a:cxn>
                <a:cxn ang="0">
                  <a:pos x="75" y="100"/>
                </a:cxn>
                <a:cxn ang="0">
                  <a:pos x="18" y="103"/>
                </a:cxn>
                <a:cxn ang="0">
                  <a:pos x="1" y="42"/>
                </a:cxn>
              </a:cxnLst>
              <a:rect l="0" t="0" r="r" b="b"/>
              <a:pathLst>
                <a:path w="75" h="103">
                  <a:moveTo>
                    <a:pt x="1" y="42"/>
                  </a:moveTo>
                  <a:lnTo>
                    <a:pt x="0" y="7"/>
                  </a:lnTo>
                  <a:lnTo>
                    <a:pt x="57" y="0"/>
                  </a:lnTo>
                  <a:lnTo>
                    <a:pt x="75" y="100"/>
                  </a:lnTo>
                  <a:lnTo>
                    <a:pt x="18" y="103"/>
                  </a:lnTo>
                  <a:lnTo>
                    <a:pt x="1" y="42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62" name="Freeform 375"/>
            <p:cNvSpPr>
              <a:spLocks/>
            </p:cNvSpPr>
            <p:nvPr/>
          </p:nvSpPr>
          <p:spPr bwMode="auto">
            <a:xfrm>
              <a:off x="6043613" y="3560763"/>
              <a:ext cx="63500" cy="66675"/>
            </a:xfrm>
            <a:custGeom>
              <a:avLst/>
              <a:gdLst>
                <a:gd name="T0" fmla="*/ 0 w 60"/>
                <a:gd name="T1" fmla="*/ 2147483647 h 63"/>
                <a:gd name="T2" fmla="*/ 2147483647 w 60"/>
                <a:gd name="T3" fmla="*/ 0 h 63"/>
                <a:gd name="T4" fmla="*/ 2147483647 w 60"/>
                <a:gd name="T5" fmla="*/ 2147483647 h 63"/>
                <a:gd name="T6" fmla="*/ 2147483647 w 60"/>
                <a:gd name="T7" fmla="*/ 2147483647 h 63"/>
                <a:gd name="T8" fmla="*/ 0 w 60"/>
                <a:gd name="T9" fmla="*/ 214748364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"/>
                <a:gd name="T16" fmla="*/ 0 h 63"/>
                <a:gd name="T17" fmla="*/ 60 w 60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" h="63">
                  <a:moveTo>
                    <a:pt x="0" y="8"/>
                  </a:moveTo>
                  <a:lnTo>
                    <a:pt x="48" y="0"/>
                  </a:lnTo>
                  <a:lnTo>
                    <a:pt x="60" y="56"/>
                  </a:lnTo>
                  <a:lnTo>
                    <a:pt x="3" y="63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63" name="Freeform 376"/>
            <p:cNvSpPr>
              <a:spLocks/>
            </p:cNvSpPr>
            <p:nvPr/>
          </p:nvSpPr>
          <p:spPr bwMode="auto">
            <a:xfrm>
              <a:off x="6026150" y="3460750"/>
              <a:ext cx="68263" cy="104775"/>
            </a:xfrm>
            <a:custGeom>
              <a:avLst/>
              <a:gdLst>
                <a:gd name="T0" fmla="*/ 0 w 64"/>
                <a:gd name="T1" fmla="*/ 2147483647 h 99"/>
                <a:gd name="T2" fmla="*/ 2147483647 w 64"/>
                <a:gd name="T3" fmla="*/ 0 h 99"/>
                <a:gd name="T4" fmla="*/ 2147483647 w 64"/>
                <a:gd name="T5" fmla="*/ 2147483647 h 99"/>
                <a:gd name="T6" fmla="*/ 2147483647 w 64"/>
                <a:gd name="T7" fmla="*/ 2147483647 h 99"/>
                <a:gd name="T8" fmla="*/ 2147483647 w 64"/>
                <a:gd name="T9" fmla="*/ 2147483647 h 99"/>
                <a:gd name="T10" fmla="*/ 0 w 64"/>
                <a:gd name="T11" fmla="*/ 2147483647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99"/>
                <a:gd name="T20" fmla="*/ 64 w 64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99">
                  <a:moveTo>
                    <a:pt x="0" y="3"/>
                  </a:moveTo>
                  <a:lnTo>
                    <a:pt x="43" y="0"/>
                  </a:lnTo>
                  <a:lnTo>
                    <a:pt x="57" y="51"/>
                  </a:lnTo>
                  <a:lnTo>
                    <a:pt x="64" y="90"/>
                  </a:lnTo>
                  <a:lnTo>
                    <a:pt x="13" y="99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64" name="Freeform 377"/>
            <p:cNvSpPr>
              <a:spLocks/>
            </p:cNvSpPr>
            <p:nvPr/>
          </p:nvSpPr>
          <p:spPr bwMode="auto">
            <a:xfrm>
              <a:off x="5830888" y="3402013"/>
              <a:ext cx="133350" cy="107950"/>
            </a:xfrm>
            <a:custGeom>
              <a:avLst/>
              <a:gdLst>
                <a:gd name="T0" fmla="*/ 2147483647 w 126"/>
                <a:gd name="T1" fmla="*/ 2147483647 h 102"/>
                <a:gd name="T2" fmla="*/ 0 w 126"/>
                <a:gd name="T3" fmla="*/ 2147483647 h 102"/>
                <a:gd name="T4" fmla="*/ 2147483647 w 126"/>
                <a:gd name="T5" fmla="*/ 0 h 102"/>
                <a:gd name="T6" fmla="*/ 2147483647 w 126"/>
                <a:gd name="T7" fmla="*/ 0 h 102"/>
                <a:gd name="T8" fmla="*/ 2147483647 w 126"/>
                <a:gd name="T9" fmla="*/ 2147483647 h 102"/>
                <a:gd name="T10" fmla="*/ 2147483647 w 126"/>
                <a:gd name="T11" fmla="*/ 2147483647 h 102"/>
                <a:gd name="T12" fmla="*/ 2147483647 w 126"/>
                <a:gd name="T13" fmla="*/ 2147483647 h 1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6"/>
                <a:gd name="T22" fmla="*/ 0 h 102"/>
                <a:gd name="T23" fmla="*/ 126 w 126"/>
                <a:gd name="T24" fmla="*/ 102 h 10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6" h="102">
                  <a:moveTo>
                    <a:pt x="29" y="102"/>
                  </a:moveTo>
                  <a:lnTo>
                    <a:pt x="0" y="41"/>
                  </a:lnTo>
                  <a:lnTo>
                    <a:pt x="11" y="0"/>
                  </a:lnTo>
                  <a:lnTo>
                    <a:pt x="96" y="0"/>
                  </a:lnTo>
                  <a:lnTo>
                    <a:pt x="126" y="65"/>
                  </a:lnTo>
                  <a:lnTo>
                    <a:pt x="122" y="101"/>
                  </a:lnTo>
                  <a:lnTo>
                    <a:pt x="29" y="10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65" name="Freeform 378"/>
            <p:cNvSpPr>
              <a:spLocks/>
            </p:cNvSpPr>
            <p:nvPr/>
          </p:nvSpPr>
          <p:spPr bwMode="auto">
            <a:xfrm>
              <a:off x="6592888" y="3517900"/>
              <a:ext cx="133350" cy="138113"/>
            </a:xfrm>
            <a:custGeom>
              <a:avLst/>
              <a:gdLst>
                <a:gd name="T0" fmla="*/ 2147483647 w 125"/>
                <a:gd name="T1" fmla="*/ 2147483647 h 130"/>
                <a:gd name="T2" fmla="*/ 2147483647 w 125"/>
                <a:gd name="T3" fmla="*/ 2147483647 h 130"/>
                <a:gd name="T4" fmla="*/ 2147483647 w 125"/>
                <a:gd name="T5" fmla="*/ 2147483647 h 130"/>
                <a:gd name="T6" fmla="*/ 2147483647 w 125"/>
                <a:gd name="T7" fmla="*/ 0 h 130"/>
                <a:gd name="T8" fmla="*/ 0 w 125"/>
                <a:gd name="T9" fmla="*/ 2147483647 h 130"/>
                <a:gd name="T10" fmla="*/ 2147483647 w 125"/>
                <a:gd name="T11" fmla="*/ 2147483647 h 130"/>
                <a:gd name="T12" fmla="*/ 2147483647 w 125"/>
                <a:gd name="T13" fmla="*/ 2147483647 h 1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5"/>
                <a:gd name="T22" fmla="*/ 0 h 130"/>
                <a:gd name="T23" fmla="*/ 125 w 125"/>
                <a:gd name="T24" fmla="*/ 130 h 1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5" h="130">
                  <a:moveTo>
                    <a:pt x="98" y="130"/>
                  </a:moveTo>
                  <a:cubicBezTo>
                    <a:pt x="102" y="125"/>
                    <a:pt x="104" y="120"/>
                    <a:pt x="110" y="117"/>
                  </a:cubicBezTo>
                  <a:lnTo>
                    <a:pt x="125" y="31"/>
                  </a:lnTo>
                  <a:lnTo>
                    <a:pt x="35" y="0"/>
                  </a:lnTo>
                  <a:lnTo>
                    <a:pt x="0" y="114"/>
                  </a:lnTo>
                  <a:lnTo>
                    <a:pt x="45" y="108"/>
                  </a:lnTo>
                  <a:lnTo>
                    <a:pt x="98" y="130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66" name="Freeform 379"/>
            <p:cNvSpPr>
              <a:spLocks/>
            </p:cNvSpPr>
            <p:nvPr/>
          </p:nvSpPr>
          <p:spPr bwMode="auto">
            <a:xfrm>
              <a:off x="6516688" y="3516313"/>
              <a:ext cx="114300" cy="123825"/>
            </a:xfrm>
            <a:custGeom>
              <a:avLst/>
              <a:gdLst>
                <a:gd name="T0" fmla="*/ 2147483647 w 108"/>
                <a:gd name="T1" fmla="*/ 2147483647 h 117"/>
                <a:gd name="T2" fmla="*/ 0 w 108"/>
                <a:gd name="T3" fmla="*/ 2147483647 h 117"/>
                <a:gd name="T4" fmla="*/ 2147483647 w 108"/>
                <a:gd name="T5" fmla="*/ 0 h 117"/>
                <a:gd name="T6" fmla="*/ 2147483647 w 108"/>
                <a:gd name="T7" fmla="*/ 2147483647 h 117"/>
                <a:gd name="T8" fmla="*/ 2147483647 w 108"/>
                <a:gd name="T9" fmla="*/ 2147483647 h 117"/>
                <a:gd name="T10" fmla="*/ 2147483647 w 108"/>
                <a:gd name="T11" fmla="*/ 2147483647 h 1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8"/>
                <a:gd name="T19" fmla="*/ 0 h 117"/>
                <a:gd name="T20" fmla="*/ 108 w 108"/>
                <a:gd name="T21" fmla="*/ 117 h 1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8" h="117">
                  <a:moveTo>
                    <a:pt x="9" y="100"/>
                  </a:moveTo>
                  <a:lnTo>
                    <a:pt x="0" y="9"/>
                  </a:lnTo>
                  <a:lnTo>
                    <a:pt x="108" y="0"/>
                  </a:lnTo>
                  <a:lnTo>
                    <a:pt x="69" y="117"/>
                  </a:lnTo>
                  <a:lnTo>
                    <a:pt x="48" y="92"/>
                  </a:lnTo>
                  <a:lnTo>
                    <a:pt x="9" y="1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67" name="Freeform 380"/>
            <p:cNvSpPr>
              <a:spLocks/>
            </p:cNvSpPr>
            <p:nvPr/>
          </p:nvSpPr>
          <p:spPr bwMode="auto">
            <a:xfrm>
              <a:off x="6478588" y="3519488"/>
              <a:ext cx="47625" cy="103187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3" y="0"/>
                </a:cxn>
                <a:cxn ang="0">
                  <a:pos x="39" y="2"/>
                </a:cxn>
                <a:cxn ang="0">
                  <a:pos x="46" y="95"/>
                </a:cxn>
                <a:cxn ang="0">
                  <a:pos x="0" y="97"/>
                </a:cxn>
              </a:cxnLst>
              <a:rect l="0" t="0" r="r" b="b"/>
              <a:pathLst>
                <a:path w="46" h="97">
                  <a:moveTo>
                    <a:pt x="0" y="97"/>
                  </a:moveTo>
                  <a:lnTo>
                    <a:pt x="3" y="0"/>
                  </a:lnTo>
                  <a:lnTo>
                    <a:pt x="39" y="2"/>
                  </a:lnTo>
                  <a:lnTo>
                    <a:pt x="46" y="95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68" name="Freeform 381"/>
            <p:cNvSpPr>
              <a:spLocks/>
            </p:cNvSpPr>
            <p:nvPr/>
          </p:nvSpPr>
          <p:spPr bwMode="auto">
            <a:xfrm>
              <a:off x="6437313" y="3560763"/>
              <a:ext cx="44450" cy="63500"/>
            </a:xfrm>
            <a:custGeom>
              <a:avLst/>
              <a:gdLst>
                <a:gd name="T0" fmla="*/ 2147483647 w 43"/>
                <a:gd name="T1" fmla="*/ 2147483647 h 60"/>
                <a:gd name="T2" fmla="*/ 0 w 43"/>
                <a:gd name="T3" fmla="*/ 2147483647 h 60"/>
                <a:gd name="T4" fmla="*/ 2147483647 w 43"/>
                <a:gd name="T5" fmla="*/ 0 h 60"/>
                <a:gd name="T6" fmla="*/ 2147483647 w 43"/>
                <a:gd name="T7" fmla="*/ 2147483647 h 60"/>
                <a:gd name="T8" fmla="*/ 2147483647 w 43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60"/>
                <a:gd name="T17" fmla="*/ 43 w 43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60">
                  <a:moveTo>
                    <a:pt x="1" y="60"/>
                  </a:moveTo>
                  <a:lnTo>
                    <a:pt x="0" y="2"/>
                  </a:lnTo>
                  <a:lnTo>
                    <a:pt x="43" y="0"/>
                  </a:lnTo>
                  <a:lnTo>
                    <a:pt x="34" y="59"/>
                  </a:lnTo>
                  <a:lnTo>
                    <a:pt x="1" y="6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69" name="Freeform 382"/>
            <p:cNvSpPr>
              <a:spLocks/>
            </p:cNvSpPr>
            <p:nvPr/>
          </p:nvSpPr>
          <p:spPr bwMode="auto">
            <a:xfrm>
              <a:off x="6437313" y="3498850"/>
              <a:ext cx="44450" cy="63500"/>
            </a:xfrm>
            <a:custGeom>
              <a:avLst/>
              <a:gdLst>
                <a:gd name="T0" fmla="*/ 2147483647 w 43"/>
                <a:gd name="T1" fmla="*/ 2147483647 h 60"/>
                <a:gd name="T2" fmla="*/ 2147483647 w 43"/>
                <a:gd name="T3" fmla="*/ 2147483647 h 60"/>
                <a:gd name="T4" fmla="*/ 2147483647 w 43"/>
                <a:gd name="T5" fmla="*/ 0 h 60"/>
                <a:gd name="T6" fmla="*/ 0 w 43"/>
                <a:gd name="T7" fmla="*/ 2147483647 h 60"/>
                <a:gd name="T8" fmla="*/ 2147483647 w 43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60"/>
                <a:gd name="T17" fmla="*/ 43 w 43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60">
                  <a:moveTo>
                    <a:pt x="42" y="58"/>
                  </a:moveTo>
                  <a:lnTo>
                    <a:pt x="43" y="3"/>
                  </a:lnTo>
                  <a:lnTo>
                    <a:pt x="7" y="0"/>
                  </a:lnTo>
                  <a:lnTo>
                    <a:pt x="0" y="60"/>
                  </a:lnTo>
                  <a:lnTo>
                    <a:pt x="42" y="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70" name="Freeform 383"/>
            <p:cNvSpPr>
              <a:spLocks/>
            </p:cNvSpPr>
            <p:nvPr/>
          </p:nvSpPr>
          <p:spPr bwMode="auto">
            <a:xfrm>
              <a:off x="6630988" y="3397250"/>
              <a:ext cx="158750" cy="150813"/>
            </a:xfrm>
            <a:custGeom>
              <a:avLst/>
              <a:gdLst>
                <a:gd name="T0" fmla="*/ 2147483647 w 149"/>
                <a:gd name="T1" fmla="*/ 2147483647 h 142"/>
                <a:gd name="T2" fmla="*/ 2147483647 w 149"/>
                <a:gd name="T3" fmla="*/ 2147483647 h 142"/>
                <a:gd name="T4" fmla="*/ 2147483647 w 149"/>
                <a:gd name="T5" fmla="*/ 0 h 142"/>
                <a:gd name="T6" fmla="*/ 0 w 149"/>
                <a:gd name="T7" fmla="*/ 2147483647 h 142"/>
                <a:gd name="T8" fmla="*/ 2147483647 w 149"/>
                <a:gd name="T9" fmla="*/ 2147483647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9"/>
                <a:gd name="T16" fmla="*/ 0 h 142"/>
                <a:gd name="T17" fmla="*/ 149 w 149"/>
                <a:gd name="T18" fmla="*/ 142 h 1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9" h="142">
                  <a:moveTo>
                    <a:pt x="87" y="142"/>
                  </a:moveTo>
                  <a:lnTo>
                    <a:pt x="149" y="9"/>
                  </a:lnTo>
                  <a:lnTo>
                    <a:pt x="26" y="0"/>
                  </a:lnTo>
                  <a:lnTo>
                    <a:pt x="0" y="115"/>
                  </a:lnTo>
                  <a:lnTo>
                    <a:pt x="87" y="142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71" name="Freeform 384"/>
            <p:cNvSpPr>
              <a:spLocks/>
            </p:cNvSpPr>
            <p:nvPr/>
          </p:nvSpPr>
          <p:spPr bwMode="auto">
            <a:xfrm>
              <a:off x="6519863" y="3430588"/>
              <a:ext cx="130175" cy="93662"/>
            </a:xfrm>
            <a:custGeom>
              <a:avLst/>
              <a:gdLst>
                <a:gd name="T0" fmla="*/ 0 w 124"/>
                <a:gd name="T1" fmla="*/ 2147483647 h 89"/>
                <a:gd name="T2" fmla="*/ 2147483647 w 124"/>
                <a:gd name="T3" fmla="*/ 2147483647 h 89"/>
                <a:gd name="T4" fmla="*/ 2147483647 w 124"/>
                <a:gd name="T5" fmla="*/ 0 h 89"/>
                <a:gd name="T6" fmla="*/ 2147483647 w 124"/>
                <a:gd name="T7" fmla="*/ 2147483647 h 89"/>
                <a:gd name="T8" fmla="*/ 0 w 124"/>
                <a:gd name="T9" fmla="*/ 2147483647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89"/>
                <a:gd name="T17" fmla="*/ 124 w 124"/>
                <a:gd name="T18" fmla="*/ 89 h 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89">
                  <a:moveTo>
                    <a:pt x="0" y="89"/>
                  </a:moveTo>
                  <a:lnTo>
                    <a:pt x="15" y="2"/>
                  </a:lnTo>
                  <a:lnTo>
                    <a:pt x="124" y="0"/>
                  </a:lnTo>
                  <a:lnTo>
                    <a:pt x="109" y="83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72" name="Freeform 385"/>
            <p:cNvSpPr>
              <a:spLocks/>
            </p:cNvSpPr>
            <p:nvPr/>
          </p:nvSpPr>
          <p:spPr bwMode="auto">
            <a:xfrm>
              <a:off x="6478588" y="3430588"/>
              <a:ext cx="57150" cy="90487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6" y="0"/>
                </a:cxn>
                <a:cxn ang="0">
                  <a:pos x="54" y="2"/>
                </a:cxn>
                <a:cxn ang="0">
                  <a:pos x="40" y="86"/>
                </a:cxn>
                <a:cxn ang="0">
                  <a:pos x="12" y="84"/>
                </a:cxn>
                <a:cxn ang="0">
                  <a:pos x="0" y="69"/>
                </a:cxn>
              </a:cxnLst>
              <a:rect l="0" t="0" r="r" b="b"/>
              <a:pathLst>
                <a:path w="54" h="86">
                  <a:moveTo>
                    <a:pt x="0" y="69"/>
                  </a:moveTo>
                  <a:lnTo>
                    <a:pt x="6" y="0"/>
                  </a:lnTo>
                  <a:lnTo>
                    <a:pt x="54" y="2"/>
                  </a:lnTo>
                  <a:lnTo>
                    <a:pt x="40" y="86"/>
                  </a:lnTo>
                  <a:lnTo>
                    <a:pt x="12" y="84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73" name="Freeform 386"/>
            <p:cNvSpPr>
              <a:spLocks/>
            </p:cNvSpPr>
            <p:nvPr/>
          </p:nvSpPr>
          <p:spPr bwMode="auto">
            <a:xfrm>
              <a:off x="6443663" y="3430588"/>
              <a:ext cx="44450" cy="68262"/>
            </a:xfrm>
            <a:custGeom>
              <a:avLst/>
              <a:gdLst>
                <a:gd name="T0" fmla="*/ 0 w 42"/>
                <a:gd name="T1" fmla="*/ 2147483647 h 65"/>
                <a:gd name="T2" fmla="*/ 0 w 42"/>
                <a:gd name="T3" fmla="*/ 2147483647 h 65"/>
                <a:gd name="T4" fmla="*/ 2147483647 w 42"/>
                <a:gd name="T5" fmla="*/ 0 h 65"/>
                <a:gd name="T6" fmla="*/ 2147483647 w 42"/>
                <a:gd name="T7" fmla="*/ 2147483647 h 65"/>
                <a:gd name="T8" fmla="*/ 0 w 42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65"/>
                <a:gd name="T17" fmla="*/ 42 w 42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65">
                  <a:moveTo>
                    <a:pt x="0" y="63"/>
                  </a:moveTo>
                  <a:lnTo>
                    <a:pt x="0" y="3"/>
                  </a:lnTo>
                  <a:lnTo>
                    <a:pt x="42" y="0"/>
                  </a:lnTo>
                  <a:lnTo>
                    <a:pt x="33" y="65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74" name="Freeform 387"/>
            <p:cNvSpPr>
              <a:spLocks/>
            </p:cNvSpPr>
            <p:nvPr/>
          </p:nvSpPr>
          <p:spPr bwMode="auto">
            <a:xfrm>
              <a:off x="6657975" y="3330575"/>
              <a:ext cx="163513" cy="74613"/>
            </a:xfrm>
            <a:custGeom>
              <a:avLst/>
              <a:gdLst>
                <a:gd name="T0" fmla="*/ 0 w 154"/>
                <a:gd name="T1" fmla="*/ 2147483647 h 70"/>
                <a:gd name="T2" fmla="*/ 2147483647 w 154"/>
                <a:gd name="T3" fmla="*/ 0 h 70"/>
                <a:gd name="T4" fmla="*/ 2147483647 w 154"/>
                <a:gd name="T5" fmla="*/ 2147483647 h 70"/>
                <a:gd name="T6" fmla="*/ 2147483647 w 154"/>
                <a:gd name="T7" fmla="*/ 2147483647 h 70"/>
                <a:gd name="T8" fmla="*/ 0 w 154"/>
                <a:gd name="T9" fmla="*/ 21474836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4"/>
                <a:gd name="T16" fmla="*/ 0 h 70"/>
                <a:gd name="T17" fmla="*/ 154 w 154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4" h="70">
                  <a:moveTo>
                    <a:pt x="0" y="64"/>
                  </a:moveTo>
                  <a:lnTo>
                    <a:pt x="15" y="0"/>
                  </a:lnTo>
                  <a:lnTo>
                    <a:pt x="154" y="4"/>
                  </a:lnTo>
                  <a:lnTo>
                    <a:pt x="121" y="70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75" name="Freeform 388"/>
            <p:cNvSpPr>
              <a:spLocks/>
            </p:cNvSpPr>
            <p:nvPr/>
          </p:nvSpPr>
          <p:spPr bwMode="auto">
            <a:xfrm>
              <a:off x="6675438" y="3255963"/>
              <a:ext cx="158750" cy="76200"/>
            </a:xfrm>
            <a:custGeom>
              <a:avLst/>
              <a:gdLst>
                <a:gd name="T0" fmla="*/ 0 w 150"/>
                <a:gd name="T1" fmla="*/ 2147483647 h 72"/>
                <a:gd name="T2" fmla="*/ 2147483647 w 150"/>
                <a:gd name="T3" fmla="*/ 0 h 72"/>
                <a:gd name="T4" fmla="*/ 2147483647 w 150"/>
                <a:gd name="T5" fmla="*/ 2147483647 h 72"/>
                <a:gd name="T6" fmla="*/ 2147483647 w 150"/>
                <a:gd name="T7" fmla="*/ 2147483647 h 72"/>
                <a:gd name="T8" fmla="*/ 0 w 150"/>
                <a:gd name="T9" fmla="*/ 2147483647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0"/>
                <a:gd name="T16" fmla="*/ 0 h 72"/>
                <a:gd name="T17" fmla="*/ 150 w 150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0" h="72">
                  <a:moveTo>
                    <a:pt x="0" y="69"/>
                  </a:moveTo>
                  <a:lnTo>
                    <a:pt x="9" y="0"/>
                  </a:lnTo>
                  <a:lnTo>
                    <a:pt x="150" y="11"/>
                  </a:lnTo>
                  <a:lnTo>
                    <a:pt x="135" y="72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76" name="Freeform 389"/>
            <p:cNvSpPr>
              <a:spLocks/>
            </p:cNvSpPr>
            <p:nvPr/>
          </p:nvSpPr>
          <p:spPr bwMode="auto">
            <a:xfrm>
              <a:off x="6688138" y="3190875"/>
              <a:ext cx="180975" cy="77788"/>
            </a:xfrm>
            <a:custGeom>
              <a:avLst/>
              <a:gdLst>
                <a:gd name="T0" fmla="*/ 0 w 171"/>
                <a:gd name="T1" fmla="*/ 2147483647 h 73"/>
                <a:gd name="T2" fmla="*/ 2147483647 w 171"/>
                <a:gd name="T3" fmla="*/ 0 h 73"/>
                <a:gd name="T4" fmla="*/ 2147483647 w 171"/>
                <a:gd name="T5" fmla="*/ 2147483647 h 73"/>
                <a:gd name="T6" fmla="*/ 2147483647 w 171"/>
                <a:gd name="T7" fmla="*/ 2147483647 h 73"/>
                <a:gd name="T8" fmla="*/ 2147483647 w 171"/>
                <a:gd name="T9" fmla="*/ 2147483647 h 73"/>
                <a:gd name="T10" fmla="*/ 0 w 171"/>
                <a:gd name="T11" fmla="*/ 2147483647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1"/>
                <a:gd name="T19" fmla="*/ 0 h 73"/>
                <a:gd name="T20" fmla="*/ 171 w 171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1" h="73">
                  <a:moveTo>
                    <a:pt x="0" y="61"/>
                  </a:moveTo>
                  <a:lnTo>
                    <a:pt x="5" y="0"/>
                  </a:lnTo>
                  <a:lnTo>
                    <a:pt x="162" y="1"/>
                  </a:lnTo>
                  <a:lnTo>
                    <a:pt x="171" y="28"/>
                  </a:lnTo>
                  <a:lnTo>
                    <a:pt x="138" y="73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77" name="Freeform 390"/>
            <p:cNvSpPr>
              <a:spLocks/>
            </p:cNvSpPr>
            <p:nvPr/>
          </p:nvSpPr>
          <p:spPr bwMode="auto">
            <a:xfrm>
              <a:off x="6694488" y="3114675"/>
              <a:ext cx="180975" cy="74613"/>
            </a:xfrm>
            <a:custGeom>
              <a:avLst/>
              <a:gdLst>
                <a:gd name="T0" fmla="*/ 0 w 172"/>
                <a:gd name="T1" fmla="*/ 2147483647 h 70"/>
                <a:gd name="T2" fmla="*/ 2147483647 w 172"/>
                <a:gd name="T3" fmla="*/ 0 h 70"/>
                <a:gd name="T4" fmla="*/ 2147483647 w 172"/>
                <a:gd name="T5" fmla="*/ 2147483647 h 70"/>
                <a:gd name="T6" fmla="*/ 2147483647 w 172"/>
                <a:gd name="T7" fmla="*/ 2147483647 h 70"/>
                <a:gd name="T8" fmla="*/ 0 w 172"/>
                <a:gd name="T9" fmla="*/ 21474836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70"/>
                <a:gd name="T17" fmla="*/ 172 w 172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70">
                  <a:moveTo>
                    <a:pt x="0" y="69"/>
                  </a:moveTo>
                  <a:lnTo>
                    <a:pt x="10" y="0"/>
                  </a:lnTo>
                  <a:lnTo>
                    <a:pt x="172" y="10"/>
                  </a:lnTo>
                  <a:lnTo>
                    <a:pt x="159" y="70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78" name="Freeform 391"/>
            <p:cNvSpPr>
              <a:spLocks/>
            </p:cNvSpPr>
            <p:nvPr/>
          </p:nvSpPr>
          <p:spPr bwMode="auto">
            <a:xfrm>
              <a:off x="6707188" y="3019425"/>
              <a:ext cx="209550" cy="100013"/>
            </a:xfrm>
            <a:custGeom>
              <a:avLst/>
              <a:gdLst>
                <a:gd name="T0" fmla="*/ 0 w 198"/>
                <a:gd name="T1" fmla="*/ 2147483647 h 94"/>
                <a:gd name="T2" fmla="*/ 2147483647 w 198"/>
                <a:gd name="T3" fmla="*/ 2147483647 h 94"/>
                <a:gd name="T4" fmla="*/ 2147483647 w 198"/>
                <a:gd name="T5" fmla="*/ 2147483647 h 94"/>
                <a:gd name="T6" fmla="*/ 2147483647 w 198"/>
                <a:gd name="T7" fmla="*/ 0 h 94"/>
                <a:gd name="T8" fmla="*/ 2147483647 w 198"/>
                <a:gd name="T9" fmla="*/ 2147483647 h 94"/>
                <a:gd name="T10" fmla="*/ 2147483647 w 198"/>
                <a:gd name="T11" fmla="*/ 2147483647 h 94"/>
                <a:gd name="T12" fmla="*/ 0 w 198"/>
                <a:gd name="T13" fmla="*/ 2147483647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8"/>
                <a:gd name="T22" fmla="*/ 0 h 94"/>
                <a:gd name="T23" fmla="*/ 198 w 198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8" h="94">
                  <a:moveTo>
                    <a:pt x="0" y="87"/>
                  </a:moveTo>
                  <a:lnTo>
                    <a:pt x="15" y="60"/>
                  </a:lnTo>
                  <a:lnTo>
                    <a:pt x="16" y="3"/>
                  </a:lnTo>
                  <a:lnTo>
                    <a:pt x="189" y="0"/>
                  </a:lnTo>
                  <a:lnTo>
                    <a:pt x="198" y="45"/>
                  </a:lnTo>
                  <a:lnTo>
                    <a:pt x="156" y="94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79" name="Freeform 392"/>
            <p:cNvSpPr>
              <a:spLocks/>
            </p:cNvSpPr>
            <p:nvPr/>
          </p:nvSpPr>
          <p:spPr bwMode="auto">
            <a:xfrm>
              <a:off x="6538913" y="3355975"/>
              <a:ext cx="130175" cy="74613"/>
            </a:xfrm>
            <a:custGeom>
              <a:avLst/>
              <a:gdLst>
                <a:gd name="T0" fmla="*/ 0 w 124"/>
                <a:gd name="T1" fmla="*/ 2147483647 h 70"/>
                <a:gd name="T2" fmla="*/ 2147483647 w 124"/>
                <a:gd name="T3" fmla="*/ 0 h 70"/>
                <a:gd name="T4" fmla="*/ 2147483647 w 124"/>
                <a:gd name="T5" fmla="*/ 2147483647 h 70"/>
                <a:gd name="T6" fmla="*/ 2147483647 w 124"/>
                <a:gd name="T7" fmla="*/ 2147483647 h 70"/>
                <a:gd name="T8" fmla="*/ 0 w 124"/>
                <a:gd name="T9" fmla="*/ 21474836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70"/>
                <a:gd name="T17" fmla="*/ 124 w 124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70">
                  <a:moveTo>
                    <a:pt x="0" y="70"/>
                  </a:moveTo>
                  <a:lnTo>
                    <a:pt x="12" y="0"/>
                  </a:lnTo>
                  <a:lnTo>
                    <a:pt x="124" y="6"/>
                  </a:lnTo>
                  <a:lnTo>
                    <a:pt x="102" y="69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80" name="Freeform 393"/>
            <p:cNvSpPr>
              <a:spLocks/>
            </p:cNvSpPr>
            <p:nvPr/>
          </p:nvSpPr>
          <p:spPr bwMode="auto">
            <a:xfrm>
              <a:off x="6548438" y="3260725"/>
              <a:ext cx="136525" cy="100013"/>
            </a:xfrm>
            <a:custGeom>
              <a:avLst/>
              <a:gdLst>
                <a:gd name="T0" fmla="*/ 2147483647 w 128"/>
                <a:gd name="T1" fmla="*/ 2147483647 h 94"/>
                <a:gd name="T2" fmla="*/ 0 w 128"/>
                <a:gd name="T3" fmla="*/ 0 h 94"/>
                <a:gd name="T4" fmla="*/ 2147483647 w 128"/>
                <a:gd name="T5" fmla="*/ 2147483647 h 94"/>
                <a:gd name="T6" fmla="*/ 2147483647 w 128"/>
                <a:gd name="T7" fmla="*/ 2147483647 h 94"/>
                <a:gd name="T8" fmla="*/ 2147483647 w 128"/>
                <a:gd name="T9" fmla="*/ 2147483647 h 94"/>
                <a:gd name="T10" fmla="*/ 2147483647 w 128"/>
                <a:gd name="T11" fmla="*/ 2147483647 h 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8"/>
                <a:gd name="T19" fmla="*/ 0 h 94"/>
                <a:gd name="T20" fmla="*/ 128 w 128"/>
                <a:gd name="T21" fmla="*/ 94 h 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8" h="94">
                  <a:moveTo>
                    <a:pt x="3" y="88"/>
                  </a:moveTo>
                  <a:lnTo>
                    <a:pt x="0" y="0"/>
                  </a:lnTo>
                  <a:lnTo>
                    <a:pt x="128" y="9"/>
                  </a:lnTo>
                  <a:lnTo>
                    <a:pt x="120" y="64"/>
                  </a:lnTo>
                  <a:lnTo>
                    <a:pt x="110" y="94"/>
                  </a:lnTo>
                  <a:lnTo>
                    <a:pt x="3" y="8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81" name="Freeform 394"/>
            <p:cNvSpPr>
              <a:spLocks/>
            </p:cNvSpPr>
            <p:nvPr/>
          </p:nvSpPr>
          <p:spPr bwMode="auto">
            <a:xfrm>
              <a:off x="6548438" y="3186113"/>
              <a:ext cx="146050" cy="80962"/>
            </a:xfrm>
            <a:custGeom>
              <a:avLst/>
              <a:gdLst>
                <a:gd name="T0" fmla="*/ 0 w 137"/>
                <a:gd name="T1" fmla="*/ 2147483647 h 77"/>
                <a:gd name="T2" fmla="*/ 2147483647 w 137"/>
                <a:gd name="T3" fmla="*/ 0 h 77"/>
                <a:gd name="T4" fmla="*/ 2147483647 w 137"/>
                <a:gd name="T5" fmla="*/ 2147483647 h 77"/>
                <a:gd name="T6" fmla="*/ 2147483647 w 137"/>
                <a:gd name="T7" fmla="*/ 2147483647 h 77"/>
                <a:gd name="T8" fmla="*/ 0 w 137"/>
                <a:gd name="T9" fmla="*/ 2147483647 h 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7"/>
                <a:gd name="T16" fmla="*/ 0 h 77"/>
                <a:gd name="T17" fmla="*/ 137 w 137"/>
                <a:gd name="T18" fmla="*/ 77 h 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7" h="77">
                  <a:moveTo>
                    <a:pt x="0" y="69"/>
                  </a:moveTo>
                  <a:lnTo>
                    <a:pt x="6" y="0"/>
                  </a:lnTo>
                  <a:lnTo>
                    <a:pt x="137" y="5"/>
                  </a:lnTo>
                  <a:lnTo>
                    <a:pt x="131" y="77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82" name="Freeform 395"/>
            <p:cNvSpPr>
              <a:spLocks/>
            </p:cNvSpPr>
            <p:nvPr/>
          </p:nvSpPr>
          <p:spPr bwMode="auto">
            <a:xfrm>
              <a:off x="6554788" y="3119438"/>
              <a:ext cx="152400" cy="68262"/>
            </a:xfrm>
            <a:custGeom>
              <a:avLst/>
              <a:gdLst>
                <a:gd name="T0" fmla="*/ 0 w 143"/>
                <a:gd name="T1" fmla="*/ 2147483647 h 65"/>
                <a:gd name="T2" fmla="*/ 2147483647 w 143"/>
                <a:gd name="T3" fmla="*/ 0 h 65"/>
                <a:gd name="T4" fmla="*/ 2147483647 w 143"/>
                <a:gd name="T5" fmla="*/ 2147483647 h 65"/>
                <a:gd name="T6" fmla="*/ 2147483647 w 143"/>
                <a:gd name="T7" fmla="*/ 2147483647 h 65"/>
                <a:gd name="T8" fmla="*/ 0 w 143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3"/>
                <a:gd name="T16" fmla="*/ 0 h 65"/>
                <a:gd name="T17" fmla="*/ 143 w 143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3" h="65">
                  <a:moveTo>
                    <a:pt x="0" y="65"/>
                  </a:moveTo>
                  <a:lnTo>
                    <a:pt x="9" y="0"/>
                  </a:lnTo>
                  <a:lnTo>
                    <a:pt x="143" y="3"/>
                  </a:lnTo>
                  <a:lnTo>
                    <a:pt x="132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83" name="Freeform 396"/>
            <p:cNvSpPr>
              <a:spLocks/>
            </p:cNvSpPr>
            <p:nvPr/>
          </p:nvSpPr>
          <p:spPr bwMode="auto">
            <a:xfrm>
              <a:off x="6551613" y="3046413"/>
              <a:ext cx="177800" cy="74612"/>
            </a:xfrm>
            <a:custGeom>
              <a:avLst/>
              <a:gdLst>
                <a:gd name="T0" fmla="*/ 2147483647 w 167"/>
                <a:gd name="T1" fmla="*/ 2147483647 h 71"/>
                <a:gd name="T2" fmla="*/ 0 w 167"/>
                <a:gd name="T3" fmla="*/ 2147483647 h 71"/>
                <a:gd name="T4" fmla="*/ 2147483647 w 167"/>
                <a:gd name="T5" fmla="*/ 2147483647 h 71"/>
                <a:gd name="T6" fmla="*/ 2147483647 w 167"/>
                <a:gd name="T7" fmla="*/ 0 h 71"/>
                <a:gd name="T8" fmla="*/ 2147483647 w 167"/>
                <a:gd name="T9" fmla="*/ 2147483647 h 71"/>
                <a:gd name="T10" fmla="*/ 2147483647 w 167"/>
                <a:gd name="T11" fmla="*/ 2147483647 h 71"/>
                <a:gd name="T12" fmla="*/ 2147483647 w 167"/>
                <a:gd name="T13" fmla="*/ 2147483647 h 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7"/>
                <a:gd name="T22" fmla="*/ 0 h 71"/>
                <a:gd name="T23" fmla="*/ 167 w 167"/>
                <a:gd name="T24" fmla="*/ 71 h 7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7" h="71">
                  <a:moveTo>
                    <a:pt x="15" y="71"/>
                  </a:moveTo>
                  <a:lnTo>
                    <a:pt x="0" y="23"/>
                  </a:lnTo>
                  <a:lnTo>
                    <a:pt x="11" y="6"/>
                  </a:lnTo>
                  <a:lnTo>
                    <a:pt x="159" y="0"/>
                  </a:lnTo>
                  <a:lnTo>
                    <a:pt x="167" y="27"/>
                  </a:lnTo>
                  <a:lnTo>
                    <a:pt x="140" y="71"/>
                  </a:lnTo>
                  <a:lnTo>
                    <a:pt x="15" y="7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84" name="Freeform 397"/>
            <p:cNvSpPr>
              <a:spLocks/>
            </p:cNvSpPr>
            <p:nvPr/>
          </p:nvSpPr>
          <p:spPr bwMode="auto">
            <a:xfrm>
              <a:off x="6551613" y="2978150"/>
              <a:ext cx="171450" cy="73025"/>
            </a:xfrm>
            <a:custGeom>
              <a:avLst/>
              <a:gdLst>
                <a:gd name="T0" fmla="*/ 2147483647 w 162"/>
                <a:gd name="T1" fmla="*/ 2147483647 h 69"/>
                <a:gd name="T2" fmla="*/ 0 w 162"/>
                <a:gd name="T3" fmla="*/ 2147483647 h 69"/>
                <a:gd name="T4" fmla="*/ 2147483647 w 162"/>
                <a:gd name="T5" fmla="*/ 0 h 69"/>
                <a:gd name="T6" fmla="*/ 2147483647 w 162"/>
                <a:gd name="T7" fmla="*/ 0 h 69"/>
                <a:gd name="T8" fmla="*/ 2147483647 w 162"/>
                <a:gd name="T9" fmla="*/ 2147483647 h 69"/>
                <a:gd name="T10" fmla="*/ 2147483647 w 162"/>
                <a:gd name="T11" fmla="*/ 2147483647 h 69"/>
                <a:gd name="T12" fmla="*/ 2147483647 w 162"/>
                <a:gd name="T13" fmla="*/ 2147483647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2"/>
                <a:gd name="T22" fmla="*/ 0 h 69"/>
                <a:gd name="T23" fmla="*/ 162 w 162"/>
                <a:gd name="T24" fmla="*/ 69 h 6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2" h="69">
                  <a:moveTo>
                    <a:pt x="12" y="69"/>
                  </a:moveTo>
                  <a:lnTo>
                    <a:pt x="0" y="46"/>
                  </a:lnTo>
                  <a:lnTo>
                    <a:pt x="21" y="0"/>
                  </a:lnTo>
                  <a:lnTo>
                    <a:pt x="146" y="0"/>
                  </a:lnTo>
                  <a:lnTo>
                    <a:pt x="162" y="42"/>
                  </a:lnTo>
                  <a:lnTo>
                    <a:pt x="155" y="63"/>
                  </a:lnTo>
                  <a:lnTo>
                    <a:pt x="12" y="6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85" name="Freeform 398"/>
            <p:cNvSpPr>
              <a:spLocks/>
            </p:cNvSpPr>
            <p:nvPr/>
          </p:nvSpPr>
          <p:spPr bwMode="auto">
            <a:xfrm>
              <a:off x="6478588" y="3313113"/>
              <a:ext cx="76200" cy="117475"/>
            </a:xfrm>
            <a:custGeom>
              <a:avLst/>
              <a:gdLst/>
              <a:ahLst/>
              <a:cxnLst>
                <a:cxn ang="0">
                  <a:pos x="13" y="107"/>
                </a:cxn>
                <a:cxn ang="0">
                  <a:pos x="0" y="33"/>
                </a:cxn>
                <a:cxn ang="0">
                  <a:pos x="6" y="5"/>
                </a:cxn>
                <a:cxn ang="0">
                  <a:pos x="69" y="0"/>
                </a:cxn>
                <a:cxn ang="0">
                  <a:pos x="73" y="41"/>
                </a:cxn>
                <a:cxn ang="0">
                  <a:pos x="55" y="111"/>
                </a:cxn>
                <a:cxn ang="0">
                  <a:pos x="13" y="107"/>
                </a:cxn>
              </a:cxnLst>
              <a:rect l="0" t="0" r="r" b="b"/>
              <a:pathLst>
                <a:path w="73" h="111">
                  <a:moveTo>
                    <a:pt x="13" y="107"/>
                  </a:moveTo>
                  <a:lnTo>
                    <a:pt x="0" y="33"/>
                  </a:lnTo>
                  <a:lnTo>
                    <a:pt x="6" y="5"/>
                  </a:lnTo>
                  <a:lnTo>
                    <a:pt x="69" y="0"/>
                  </a:lnTo>
                  <a:lnTo>
                    <a:pt x="73" y="41"/>
                  </a:lnTo>
                  <a:lnTo>
                    <a:pt x="55" y="111"/>
                  </a:lnTo>
                  <a:lnTo>
                    <a:pt x="13" y="107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86" name="Freeform 399"/>
            <p:cNvSpPr>
              <a:spLocks/>
            </p:cNvSpPr>
            <p:nvPr/>
          </p:nvSpPr>
          <p:spPr bwMode="auto">
            <a:xfrm>
              <a:off x="6443663" y="3317875"/>
              <a:ext cx="50800" cy="114300"/>
            </a:xfrm>
            <a:custGeom>
              <a:avLst/>
              <a:gdLst>
                <a:gd name="T0" fmla="*/ 0 w 47"/>
                <a:gd name="T1" fmla="*/ 2147483647 h 108"/>
                <a:gd name="T2" fmla="*/ 0 w 47"/>
                <a:gd name="T3" fmla="*/ 2147483647 h 108"/>
                <a:gd name="T4" fmla="*/ 2147483647 w 47"/>
                <a:gd name="T5" fmla="*/ 0 h 108"/>
                <a:gd name="T6" fmla="*/ 2147483647 w 47"/>
                <a:gd name="T7" fmla="*/ 2147483647 h 108"/>
                <a:gd name="T8" fmla="*/ 2147483647 w 47"/>
                <a:gd name="T9" fmla="*/ 2147483647 h 108"/>
                <a:gd name="T10" fmla="*/ 0 w 47"/>
                <a:gd name="T11" fmla="*/ 2147483647 h 1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"/>
                <a:gd name="T19" fmla="*/ 0 h 108"/>
                <a:gd name="T20" fmla="*/ 47 w 47"/>
                <a:gd name="T21" fmla="*/ 108 h 1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" h="108">
                  <a:moveTo>
                    <a:pt x="0" y="108"/>
                  </a:moveTo>
                  <a:lnTo>
                    <a:pt x="0" y="4"/>
                  </a:lnTo>
                  <a:lnTo>
                    <a:pt x="42" y="0"/>
                  </a:lnTo>
                  <a:lnTo>
                    <a:pt x="32" y="25"/>
                  </a:lnTo>
                  <a:lnTo>
                    <a:pt x="47" y="102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87" name="Freeform 400"/>
            <p:cNvSpPr>
              <a:spLocks/>
            </p:cNvSpPr>
            <p:nvPr/>
          </p:nvSpPr>
          <p:spPr bwMode="auto">
            <a:xfrm>
              <a:off x="6491288" y="3184525"/>
              <a:ext cx="60325" cy="133350"/>
            </a:xfrm>
            <a:custGeom>
              <a:avLst/>
              <a:gdLst/>
              <a:ahLst/>
              <a:cxnLst>
                <a:cxn ang="0">
                  <a:pos x="0" y="126"/>
                </a:cxn>
                <a:cxn ang="0">
                  <a:pos x="0" y="3"/>
                </a:cxn>
                <a:cxn ang="0">
                  <a:pos x="58" y="0"/>
                </a:cxn>
                <a:cxn ang="0">
                  <a:pos x="55" y="70"/>
                </a:cxn>
                <a:cxn ang="0">
                  <a:pos x="51" y="118"/>
                </a:cxn>
                <a:cxn ang="0">
                  <a:pos x="0" y="126"/>
                </a:cxn>
              </a:cxnLst>
              <a:rect l="0" t="0" r="r" b="b"/>
              <a:pathLst>
                <a:path w="58" h="126">
                  <a:moveTo>
                    <a:pt x="0" y="126"/>
                  </a:moveTo>
                  <a:lnTo>
                    <a:pt x="0" y="3"/>
                  </a:lnTo>
                  <a:lnTo>
                    <a:pt x="58" y="0"/>
                  </a:lnTo>
                  <a:lnTo>
                    <a:pt x="55" y="70"/>
                  </a:lnTo>
                  <a:lnTo>
                    <a:pt x="51" y="118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88" name="Freeform 401"/>
            <p:cNvSpPr>
              <a:spLocks/>
            </p:cNvSpPr>
            <p:nvPr/>
          </p:nvSpPr>
          <p:spPr bwMode="auto">
            <a:xfrm>
              <a:off x="6443663" y="3186113"/>
              <a:ext cx="50800" cy="133350"/>
            </a:xfrm>
            <a:custGeom>
              <a:avLst/>
              <a:gdLst>
                <a:gd name="T0" fmla="*/ 0 w 48"/>
                <a:gd name="T1" fmla="*/ 2147483647 h 126"/>
                <a:gd name="T2" fmla="*/ 2147483647 w 48"/>
                <a:gd name="T3" fmla="*/ 2147483647 h 126"/>
                <a:gd name="T4" fmla="*/ 2147483647 w 48"/>
                <a:gd name="T5" fmla="*/ 0 h 126"/>
                <a:gd name="T6" fmla="*/ 2147483647 w 48"/>
                <a:gd name="T7" fmla="*/ 2147483647 h 126"/>
                <a:gd name="T8" fmla="*/ 0 w 48"/>
                <a:gd name="T9" fmla="*/ 2147483647 h 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126"/>
                <a:gd name="T17" fmla="*/ 48 w 48"/>
                <a:gd name="T18" fmla="*/ 126 h 1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126">
                  <a:moveTo>
                    <a:pt x="0" y="123"/>
                  </a:moveTo>
                  <a:lnTo>
                    <a:pt x="2" y="2"/>
                  </a:lnTo>
                  <a:lnTo>
                    <a:pt x="48" y="0"/>
                  </a:lnTo>
                  <a:lnTo>
                    <a:pt x="47" y="126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89" name="Freeform 402"/>
            <p:cNvSpPr>
              <a:spLocks/>
            </p:cNvSpPr>
            <p:nvPr/>
          </p:nvSpPr>
          <p:spPr bwMode="auto">
            <a:xfrm>
              <a:off x="6484938" y="3013075"/>
              <a:ext cx="82550" cy="174625"/>
            </a:xfrm>
            <a:custGeom>
              <a:avLst/>
              <a:gdLst/>
              <a:ahLst/>
              <a:cxnLst>
                <a:cxn ang="0">
                  <a:pos x="9" y="165"/>
                </a:cxn>
                <a:cxn ang="0">
                  <a:pos x="0" y="87"/>
                </a:cxn>
                <a:cxn ang="0">
                  <a:pos x="11" y="0"/>
                </a:cxn>
                <a:cxn ang="0">
                  <a:pos x="66" y="9"/>
                </a:cxn>
                <a:cxn ang="0">
                  <a:pos x="77" y="36"/>
                </a:cxn>
                <a:cxn ang="0">
                  <a:pos x="65" y="52"/>
                </a:cxn>
                <a:cxn ang="0">
                  <a:pos x="78" y="99"/>
                </a:cxn>
                <a:cxn ang="0">
                  <a:pos x="63" y="160"/>
                </a:cxn>
                <a:cxn ang="0">
                  <a:pos x="9" y="165"/>
                </a:cxn>
              </a:cxnLst>
              <a:rect l="0" t="0" r="r" b="b"/>
              <a:pathLst>
                <a:path w="78" h="165">
                  <a:moveTo>
                    <a:pt x="9" y="165"/>
                  </a:moveTo>
                  <a:lnTo>
                    <a:pt x="0" y="87"/>
                  </a:lnTo>
                  <a:lnTo>
                    <a:pt x="11" y="0"/>
                  </a:lnTo>
                  <a:lnTo>
                    <a:pt x="66" y="9"/>
                  </a:lnTo>
                  <a:lnTo>
                    <a:pt x="77" y="36"/>
                  </a:lnTo>
                  <a:lnTo>
                    <a:pt x="65" y="52"/>
                  </a:lnTo>
                  <a:lnTo>
                    <a:pt x="78" y="99"/>
                  </a:lnTo>
                  <a:lnTo>
                    <a:pt x="63" y="160"/>
                  </a:lnTo>
                  <a:lnTo>
                    <a:pt x="9" y="165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90" name="Freeform 403"/>
            <p:cNvSpPr>
              <a:spLocks/>
            </p:cNvSpPr>
            <p:nvPr/>
          </p:nvSpPr>
          <p:spPr bwMode="auto">
            <a:xfrm>
              <a:off x="6440488" y="3087688"/>
              <a:ext cx="53975" cy="100012"/>
            </a:xfrm>
            <a:custGeom>
              <a:avLst/>
              <a:gdLst>
                <a:gd name="T0" fmla="*/ 2147483647 w 52"/>
                <a:gd name="T1" fmla="*/ 2147483647 h 95"/>
                <a:gd name="T2" fmla="*/ 2147483647 w 52"/>
                <a:gd name="T3" fmla="*/ 2147483647 h 95"/>
                <a:gd name="T4" fmla="*/ 0 w 52"/>
                <a:gd name="T5" fmla="*/ 2147483647 h 95"/>
                <a:gd name="T6" fmla="*/ 2147483647 w 52"/>
                <a:gd name="T7" fmla="*/ 0 h 95"/>
                <a:gd name="T8" fmla="*/ 2147483647 w 52"/>
                <a:gd name="T9" fmla="*/ 0 h 95"/>
                <a:gd name="T10" fmla="*/ 2147483647 w 52"/>
                <a:gd name="T11" fmla="*/ 2147483647 h 95"/>
                <a:gd name="T12" fmla="*/ 2147483647 w 52"/>
                <a:gd name="T13" fmla="*/ 2147483647 h 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2"/>
                <a:gd name="T22" fmla="*/ 0 h 95"/>
                <a:gd name="T23" fmla="*/ 52 w 52"/>
                <a:gd name="T24" fmla="*/ 95 h 9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2" h="95">
                  <a:moveTo>
                    <a:pt x="52" y="92"/>
                  </a:moveTo>
                  <a:lnTo>
                    <a:pt x="7" y="95"/>
                  </a:lnTo>
                  <a:lnTo>
                    <a:pt x="0" y="35"/>
                  </a:lnTo>
                  <a:lnTo>
                    <a:pt x="6" y="0"/>
                  </a:lnTo>
                  <a:lnTo>
                    <a:pt x="45" y="0"/>
                  </a:lnTo>
                  <a:lnTo>
                    <a:pt x="43" y="12"/>
                  </a:lnTo>
                  <a:lnTo>
                    <a:pt x="52" y="9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91" name="Freeform 404"/>
            <p:cNvSpPr>
              <a:spLocks/>
            </p:cNvSpPr>
            <p:nvPr/>
          </p:nvSpPr>
          <p:spPr bwMode="auto">
            <a:xfrm>
              <a:off x="6443663" y="2973388"/>
              <a:ext cx="53975" cy="111125"/>
            </a:xfrm>
            <a:custGeom>
              <a:avLst/>
              <a:gdLst>
                <a:gd name="T0" fmla="*/ 2147483647 w 51"/>
                <a:gd name="T1" fmla="*/ 2147483647 h 105"/>
                <a:gd name="T2" fmla="*/ 2147483647 w 51"/>
                <a:gd name="T3" fmla="*/ 2147483647 h 105"/>
                <a:gd name="T4" fmla="*/ 2147483647 w 51"/>
                <a:gd name="T5" fmla="*/ 0 h 105"/>
                <a:gd name="T6" fmla="*/ 2147483647 w 51"/>
                <a:gd name="T7" fmla="*/ 0 h 105"/>
                <a:gd name="T8" fmla="*/ 0 w 51"/>
                <a:gd name="T9" fmla="*/ 2147483647 h 105"/>
                <a:gd name="T10" fmla="*/ 2147483647 w 51"/>
                <a:gd name="T11" fmla="*/ 2147483647 h 105"/>
                <a:gd name="T12" fmla="*/ 2147483647 w 51"/>
                <a:gd name="T13" fmla="*/ 2147483647 h 10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"/>
                <a:gd name="T22" fmla="*/ 0 h 105"/>
                <a:gd name="T23" fmla="*/ 51 w 51"/>
                <a:gd name="T24" fmla="*/ 105 h 10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" h="105">
                  <a:moveTo>
                    <a:pt x="41" y="104"/>
                  </a:moveTo>
                  <a:lnTo>
                    <a:pt x="51" y="36"/>
                  </a:lnTo>
                  <a:lnTo>
                    <a:pt x="47" y="0"/>
                  </a:lnTo>
                  <a:lnTo>
                    <a:pt x="9" y="0"/>
                  </a:lnTo>
                  <a:lnTo>
                    <a:pt x="0" y="45"/>
                  </a:lnTo>
                  <a:lnTo>
                    <a:pt x="3" y="105"/>
                  </a:lnTo>
                  <a:lnTo>
                    <a:pt x="41" y="10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92" name="Freeform 405"/>
            <p:cNvSpPr>
              <a:spLocks/>
            </p:cNvSpPr>
            <p:nvPr/>
          </p:nvSpPr>
          <p:spPr bwMode="auto">
            <a:xfrm>
              <a:off x="6491288" y="2876550"/>
              <a:ext cx="85725" cy="144463"/>
            </a:xfrm>
            <a:custGeom>
              <a:avLst/>
              <a:gdLst/>
              <a:ahLst/>
              <a:cxnLst>
                <a:cxn ang="0">
                  <a:pos x="61" y="136"/>
                </a:cxn>
                <a:cxn ang="0">
                  <a:pos x="79" y="96"/>
                </a:cxn>
                <a:cxn ang="0">
                  <a:pos x="81" y="25"/>
                </a:cxn>
                <a:cxn ang="0">
                  <a:pos x="75" y="0"/>
                </a:cxn>
                <a:cxn ang="0">
                  <a:pos x="4" y="3"/>
                </a:cxn>
                <a:cxn ang="0">
                  <a:pos x="0" y="88"/>
                </a:cxn>
                <a:cxn ang="0">
                  <a:pos x="9" y="126"/>
                </a:cxn>
                <a:cxn ang="0">
                  <a:pos x="61" y="136"/>
                </a:cxn>
              </a:cxnLst>
              <a:rect l="0" t="0" r="r" b="b"/>
              <a:pathLst>
                <a:path w="81" h="136">
                  <a:moveTo>
                    <a:pt x="61" y="136"/>
                  </a:moveTo>
                  <a:lnTo>
                    <a:pt x="79" y="96"/>
                  </a:lnTo>
                  <a:lnTo>
                    <a:pt x="81" y="25"/>
                  </a:lnTo>
                  <a:lnTo>
                    <a:pt x="75" y="0"/>
                  </a:lnTo>
                  <a:lnTo>
                    <a:pt x="4" y="3"/>
                  </a:lnTo>
                  <a:lnTo>
                    <a:pt x="0" y="88"/>
                  </a:lnTo>
                  <a:lnTo>
                    <a:pt x="9" y="126"/>
                  </a:lnTo>
                  <a:lnTo>
                    <a:pt x="61" y="13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93" name="Freeform 406"/>
            <p:cNvSpPr>
              <a:spLocks/>
            </p:cNvSpPr>
            <p:nvPr/>
          </p:nvSpPr>
          <p:spPr bwMode="auto">
            <a:xfrm>
              <a:off x="6570663" y="2901950"/>
              <a:ext cx="152400" cy="77788"/>
            </a:xfrm>
            <a:custGeom>
              <a:avLst/>
              <a:gdLst>
                <a:gd name="T0" fmla="*/ 2147483647 w 143"/>
                <a:gd name="T1" fmla="*/ 0 h 73"/>
                <a:gd name="T2" fmla="*/ 2147483647 w 143"/>
                <a:gd name="T3" fmla="*/ 2147483647 h 73"/>
                <a:gd name="T4" fmla="*/ 2147483647 w 143"/>
                <a:gd name="T5" fmla="*/ 2147483647 h 73"/>
                <a:gd name="T6" fmla="*/ 0 w 143"/>
                <a:gd name="T7" fmla="*/ 2147483647 h 73"/>
                <a:gd name="T8" fmla="*/ 2147483647 w 143"/>
                <a:gd name="T9" fmla="*/ 0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3"/>
                <a:gd name="T16" fmla="*/ 0 h 73"/>
                <a:gd name="T17" fmla="*/ 143 w 143"/>
                <a:gd name="T18" fmla="*/ 73 h 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3" h="73">
                  <a:moveTo>
                    <a:pt x="3" y="0"/>
                  </a:moveTo>
                  <a:lnTo>
                    <a:pt x="143" y="9"/>
                  </a:lnTo>
                  <a:lnTo>
                    <a:pt x="128" y="70"/>
                  </a:lnTo>
                  <a:lnTo>
                    <a:pt x="0" y="7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94" name="Freeform 407"/>
            <p:cNvSpPr>
              <a:spLocks/>
            </p:cNvSpPr>
            <p:nvPr/>
          </p:nvSpPr>
          <p:spPr bwMode="auto">
            <a:xfrm>
              <a:off x="6704013" y="2940050"/>
              <a:ext cx="203200" cy="84138"/>
            </a:xfrm>
            <a:custGeom>
              <a:avLst/>
              <a:gdLst>
                <a:gd name="T0" fmla="*/ 0 w 193"/>
                <a:gd name="T1" fmla="*/ 2147483647 h 79"/>
                <a:gd name="T2" fmla="*/ 2147483647 w 193"/>
                <a:gd name="T3" fmla="*/ 0 h 79"/>
                <a:gd name="T4" fmla="*/ 2147483647 w 193"/>
                <a:gd name="T5" fmla="*/ 0 h 79"/>
                <a:gd name="T6" fmla="*/ 2147483647 w 193"/>
                <a:gd name="T7" fmla="*/ 2147483647 h 79"/>
                <a:gd name="T8" fmla="*/ 2147483647 w 193"/>
                <a:gd name="T9" fmla="*/ 2147483647 h 79"/>
                <a:gd name="T10" fmla="*/ 0 w 193"/>
                <a:gd name="T11" fmla="*/ 2147483647 h 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79"/>
                <a:gd name="T20" fmla="*/ 193 w 193"/>
                <a:gd name="T21" fmla="*/ 79 h 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79">
                  <a:moveTo>
                    <a:pt x="0" y="36"/>
                  </a:moveTo>
                  <a:lnTo>
                    <a:pt x="15" y="0"/>
                  </a:lnTo>
                  <a:lnTo>
                    <a:pt x="184" y="0"/>
                  </a:lnTo>
                  <a:lnTo>
                    <a:pt x="193" y="78"/>
                  </a:lnTo>
                  <a:lnTo>
                    <a:pt x="21" y="79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95" name="Freeform 408"/>
            <p:cNvSpPr>
              <a:spLocks/>
            </p:cNvSpPr>
            <p:nvPr/>
          </p:nvSpPr>
          <p:spPr bwMode="auto">
            <a:xfrm>
              <a:off x="6443663" y="2828925"/>
              <a:ext cx="53975" cy="139700"/>
            </a:xfrm>
            <a:custGeom>
              <a:avLst/>
              <a:gdLst>
                <a:gd name="T0" fmla="*/ 2147483647 w 51"/>
                <a:gd name="T1" fmla="*/ 2147483647 h 132"/>
                <a:gd name="T2" fmla="*/ 2147483647 w 51"/>
                <a:gd name="T3" fmla="*/ 0 h 132"/>
                <a:gd name="T4" fmla="*/ 2147483647 w 51"/>
                <a:gd name="T5" fmla="*/ 2147483647 h 132"/>
                <a:gd name="T6" fmla="*/ 0 w 51"/>
                <a:gd name="T7" fmla="*/ 2147483647 h 132"/>
                <a:gd name="T8" fmla="*/ 2147483647 w 51"/>
                <a:gd name="T9" fmla="*/ 2147483647 h 132"/>
                <a:gd name="T10" fmla="*/ 2147483647 w 51"/>
                <a:gd name="T11" fmla="*/ 2147483647 h 132"/>
                <a:gd name="T12" fmla="*/ 2147483647 w 51"/>
                <a:gd name="T13" fmla="*/ 2147483647 h 1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"/>
                <a:gd name="T22" fmla="*/ 0 h 132"/>
                <a:gd name="T23" fmla="*/ 51 w 51"/>
                <a:gd name="T24" fmla="*/ 132 h 1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" h="132">
                  <a:moveTo>
                    <a:pt x="51" y="48"/>
                  </a:moveTo>
                  <a:lnTo>
                    <a:pt x="43" y="0"/>
                  </a:lnTo>
                  <a:lnTo>
                    <a:pt x="4" y="4"/>
                  </a:lnTo>
                  <a:lnTo>
                    <a:pt x="0" y="57"/>
                  </a:lnTo>
                  <a:lnTo>
                    <a:pt x="10" y="130"/>
                  </a:lnTo>
                  <a:lnTo>
                    <a:pt x="46" y="132"/>
                  </a:lnTo>
                  <a:lnTo>
                    <a:pt x="51" y="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96" name="Freeform 409"/>
            <p:cNvSpPr>
              <a:spLocks/>
            </p:cNvSpPr>
            <p:nvPr/>
          </p:nvSpPr>
          <p:spPr bwMode="auto">
            <a:xfrm>
              <a:off x="6567488" y="2833688"/>
              <a:ext cx="158750" cy="73025"/>
            </a:xfrm>
            <a:custGeom>
              <a:avLst/>
              <a:gdLst>
                <a:gd name="T0" fmla="*/ 0 w 151"/>
                <a:gd name="T1" fmla="*/ 2147483647 h 69"/>
                <a:gd name="T2" fmla="*/ 2147483647 w 151"/>
                <a:gd name="T3" fmla="*/ 0 h 69"/>
                <a:gd name="T4" fmla="*/ 2147483647 w 151"/>
                <a:gd name="T5" fmla="*/ 2147483647 h 69"/>
                <a:gd name="T6" fmla="*/ 2147483647 w 151"/>
                <a:gd name="T7" fmla="*/ 2147483647 h 69"/>
                <a:gd name="T8" fmla="*/ 2147483647 w 151"/>
                <a:gd name="T9" fmla="*/ 2147483647 h 69"/>
                <a:gd name="T10" fmla="*/ 0 w 151"/>
                <a:gd name="T11" fmla="*/ 2147483647 h 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1"/>
                <a:gd name="T19" fmla="*/ 0 h 69"/>
                <a:gd name="T20" fmla="*/ 151 w 151"/>
                <a:gd name="T21" fmla="*/ 69 h 6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1" h="69">
                  <a:moveTo>
                    <a:pt x="0" y="41"/>
                  </a:moveTo>
                  <a:lnTo>
                    <a:pt x="12" y="0"/>
                  </a:lnTo>
                  <a:lnTo>
                    <a:pt x="151" y="12"/>
                  </a:lnTo>
                  <a:lnTo>
                    <a:pt x="144" y="69"/>
                  </a:lnTo>
                  <a:lnTo>
                    <a:pt x="10" y="62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97" name="Freeform 410"/>
            <p:cNvSpPr>
              <a:spLocks/>
            </p:cNvSpPr>
            <p:nvPr/>
          </p:nvSpPr>
          <p:spPr bwMode="auto">
            <a:xfrm>
              <a:off x="6719888" y="2798763"/>
              <a:ext cx="196850" cy="141287"/>
            </a:xfrm>
            <a:custGeom>
              <a:avLst/>
              <a:gdLst>
                <a:gd name="T0" fmla="*/ 2147483647 w 187"/>
                <a:gd name="T1" fmla="*/ 2147483647 h 134"/>
                <a:gd name="T2" fmla="*/ 2147483647 w 187"/>
                <a:gd name="T3" fmla="*/ 2147483647 h 134"/>
                <a:gd name="T4" fmla="*/ 2147483647 w 187"/>
                <a:gd name="T5" fmla="*/ 2147483647 h 134"/>
                <a:gd name="T6" fmla="*/ 2147483647 w 187"/>
                <a:gd name="T7" fmla="*/ 0 h 134"/>
                <a:gd name="T8" fmla="*/ 2147483647 w 187"/>
                <a:gd name="T9" fmla="*/ 2147483647 h 134"/>
                <a:gd name="T10" fmla="*/ 0 w 187"/>
                <a:gd name="T11" fmla="*/ 2147483647 h 134"/>
                <a:gd name="T12" fmla="*/ 2147483647 w 187"/>
                <a:gd name="T13" fmla="*/ 2147483647 h 134"/>
                <a:gd name="T14" fmla="*/ 2147483647 w 187"/>
                <a:gd name="T15" fmla="*/ 2147483647 h 1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7"/>
                <a:gd name="T25" fmla="*/ 0 h 134"/>
                <a:gd name="T26" fmla="*/ 187 w 187"/>
                <a:gd name="T27" fmla="*/ 134 h 13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7" h="134">
                  <a:moveTo>
                    <a:pt x="168" y="134"/>
                  </a:moveTo>
                  <a:lnTo>
                    <a:pt x="181" y="92"/>
                  </a:lnTo>
                  <a:lnTo>
                    <a:pt x="187" y="9"/>
                  </a:lnTo>
                  <a:lnTo>
                    <a:pt x="16" y="0"/>
                  </a:lnTo>
                  <a:lnTo>
                    <a:pt x="9" y="41"/>
                  </a:lnTo>
                  <a:lnTo>
                    <a:pt x="0" y="102"/>
                  </a:lnTo>
                  <a:lnTo>
                    <a:pt x="1" y="132"/>
                  </a:lnTo>
                  <a:lnTo>
                    <a:pt x="168" y="134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98" name="Freeform 411"/>
            <p:cNvSpPr>
              <a:spLocks/>
            </p:cNvSpPr>
            <p:nvPr/>
          </p:nvSpPr>
          <p:spPr bwMode="auto">
            <a:xfrm>
              <a:off x="6738938" y="2736850"/>
              <a:ext cx="222250" cy="65088"/>
            </a:xfrm>
            <a:custGeom>
              <a:avLst/>
              <a:gdLst>
                <a:gd name="T0" fmla="*/ 0 w 211"/>
                <a:gd name="T1" fmla="*/ 2147483647 h 61"/>
                <a:gd name="T2" fmla="*/ 0 w 211"/>
                <a:gd name="T3" fmla="*/ 2147483647 h 61"/>
                <a:gd name="T4" fmla="*/ 2147483647 w 211"/>
                <a:gd name="T5" fmla="*/ 0 h 61"/>
                <a:gd name="T6" fmla="*/ 2147483647 w 211"/>
                <a:gd name="T7" fmla="*/ 0 h 61"/>
                <a:gd name="T8" fmla="*/ 2147483647 w 211"/>
                <a:gd name="T9" fmla="*/ 2147483647 h 61"/>
                <a:gd name="T10" fmla="*/ 0 w 211"/>
                <a:gd name="T11" fmla="*/ 2147483647 h 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1"/>
                <a:gd name="T19" fmla="*/ 0 h 61"/>
                <a:gd name="T20" fmla="*/ 211 w 211"/>
                <a:gd name="T21" fmla="*/ 61 h 6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1" h="61">
                  <a:moveTo>
                    <a:pt x="0" y="61"/>
                  </a:moveTo>
                  <a:lnTo>
                    <a:pt x="0" y="16"/>
                  </a:lnTo>
                  <a:lnTo>
                    <a:pt x="82" y="0"/>
                  </a:lnTo>
                  <a:lnTo>
                    <a:pt x="211" y="0"/>
                  </a:lnTo>
                  <a:lnTo>
                    <a:pt x="171" y="61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99" name="Freeform 412"/>
            <p:cNvSpPr>
              <a:spLocks/>
            </p:cNvSpPr>
            <p:nvPr/>
          </p:nvSpPr>
          <p:spPr bwMode="auto">
            <a:xfrm>
              <a:off x="6783388" y="2589213"/>
              <a:ext cx="249237" cy="153987"/>
            </a:xfrm>
            <a:custGeom>
              <a:avLst/>
              <a:gdLst>
                <a:gd name="T0" fmla="*/ 2147483647 w 235"/>
                <a:gd name="T1" fmla="*/ 2147483647 h 146"/>
                <a:gd name="T2" fmla="*/ 0 w 235"/>
                <a:gd name="T3" fmla="*/ 2147483647 h 146"/>
                <a:gd name="T4" fmla="*/ 2147483647 w 235"/>
                <a:gd name="T5" fmla="*/ 0 h 146"/>
                <a:gd name="T6" fmla="*/ 2147483647 w 235"/>
                <a:gd name="T7" fmla="*/ 2147483647 h 146"/>
                <a:gd name="T8" fmla="*/ 2147483647 w 235"/>
                <a:gd name="T9" fmla="*/ 2147483647 h 146"/>
                <a:gd name="T10" fmla="*/ 2147483647 w 235"/>
                <a:gd name="T11" fmla="*/ 2147483647 h 146"/>
                <a:gd name="T12" fmla="*/ 2147483647 w 235"/>
                <a:gd name="T13" fmla="*/ 2147483647 h 146"/>
                <a:gd name="T14" fmla="*/ 2147483647 w 235"/>
                <a:gd name="T15" fmla="*/ 2147483647 h 1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35"/>
                <a:gd name="T25" fmla="*/ 0 h 146"/>
                <a:gd name="T26" fmla="*/ 235 w 235"/>
                <a:gd name="T27" fmla="*/ 146 h 14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35" h="146">
                  <a:moveTo>
                    <a:pt x="3" y="146"/>
                  </a:moveTo>
                  <a:lnTo>
                    <a:pt x="0" y="87"/>
                  </a:lnTo>
                  <a:lnTo>
                    <a:pt x="9" y="0"/>
                  </a:lnTo>
                  <a:lnTo>
                    <a:pt x="235" y="5"/>
                  </a:lnTo>
                  <a:lnTo>
                    <a:pt x="234" y="119"/>
                  </a:lnTo>
                  <a:lnTo>
                    <a:pt x="165" y="140"/>
                  </a:lnTo>
                  <a:lnTo>
                    <a:pt x="87" y="140"/>
                  </a:lnTo>
                  <a:lnTo>
                    <a:pt x="3" y="146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00" name="Freeform 413"/>
            <p:cNvSpPr>
              <a:spLocks/>
            </p:cNvSpPr>
            <p:nvPr/>
          </p:nvSpPr>
          <p:spPr bwMode="auto">
            <a:xfrm>
              <a:off x="6570663" y="2754313"/>
              <a:ext cx="168275" cy="92075"/>
            </a:xfrm>
            <a:custGeom>
              <a:avLst/>
              <a:gdLst>
                <a:gd name="T0" fmla="*/ 2147483647 w 160"/>
                <a:gd name="T1" fmla="*/ 2147483647 h 87"/>
                <a:gd name="T2" fmla="*/ 0 w 160"/>
                <a:gd name="T3" fmla="*/ 2147483647 h 87"/>
                <a:gd name="T4" fmla="*/ 2147483647 w 160"/>
                <a:gd name="T5" fmla="*/ 2147483647 h 87"/>
                <a:gd name="T6" fmla="*/ 2147483647 w 160"/>
                <a:gd name="T7" fmla="*/ 0 h 87"/>
                <a:gd name="T8" fmla="*/ 2147483647 w 160"/>
                <a:gd name="T9" fmla="*/ 2147483647 h 87"/>
                <a:gd name="T10" fmla="*/ 2147483647 w 160"/>
                <a:gd name="T11" fmla="*/ 2147483647 h 87"/>
                <a:gd name="T12" fmla="*/ 2147483647 w 160"/>
                <a:gd name="T13" fmla="*/ 2147483647 h 8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0"/>
                <a:gd name="T22" fmla="*/ 0 h 87"/>
                <a:gd name="T23" fmla="*/ 160 w 160"/>
                <a:gd name="T24" fmla="*/ 87 h 8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0" h="87">
                  <a:moveTo>
                    <a:pt x="12" y="74"/>
                  </a:moveTo>
                  <a:lnTo>
                    <a:pt x="0" y="47"/>
                  </a:lnTo>
                  <a:lnTo>
                    <a:pt x="9" y="2"/>
                  </a:lnTo>
                  <a:lnTo>
                    <a:pt x="156" y="0"/>
                  </a:lnTo>
                  <a:lnTo>
                    <a:pt x="160" y="45"/>
                  </a:lnTo>
                  <a:lnTo>
                    <a:pt x="145" y="87"/>
                  </a:lnTo>
                  <a:lnTo>
                    <a:pt x="12" y="7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01" name="Freeform 414"/>
            <p:cNvSpPr>
              <a:spLocks/>
            </p:cNvSpPr>
            <p:nvPr/>
          </p:nvSpPr>
          <p:spPr bwMode="auto">
            <a:xfrm>
              <a:off x="6567488" y="2676525"/>
              <a:ext cx="219075" cy="79375"/>
            </a:xfrm>
            <a:custGeom>
              <a:avLst/>
              <a:gdLst>
                <a:gd name="T0" fmla="*/ 2147483647 w 206"/>
                <a:gd name="T1" fmla="*/ 2147483647 h 75"/>
                <a:gd name="T2" fmla="*/ 0 w 206"/>
                <a:gd name="T3" fmla="*/ 2147483647 h 75"/>
                <a:gd name="T4" fmla="*/ 2147483647 w 206"/>
                <a:gd name="T5" fmla="*/ 2147483647 h 75"/>
                <a:gd name="T6" fmla="*/ 2147483647 w 206"/>
                <a:gd name="T7" fmla="*/ 0 h 75"/>
                <a:gd name="T8" fmla="*/ 2147483647 w 206"/>
                <a:gd name="T9" fmla="*/ 2147483647 h 75"/>
                <a:gd name="T10" fmla="*/ 2147483647 w 206"/>
                <a:gd name="T11" fmla="*/ 2147483647 h 75"/>
                <a:gd name="T12" fmla="*/ 2147483647 w 206"/>
                <a:gd name="T13" fmla="*/ 2147483647 h 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6"/>
                <a:gd name="T22" fmla="*/ 0 h 75"/>
                <a:gd name="T23" fmla="*/ 206 w 206"/>
                <a:gd name="T24" fmla="*/ 75 h 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6" h="75">
                  <a:moveTo>
                    <a:pt x="8" y="75"/>
                  </a:moveTo>
                  <a:lnTo>
                    <a:pt x="0" y="34"/>
                  </a:lnTo>
                  <a:lnTo>
                    <a:pt x="21" y="1"/>
                  </a:lnTo>
                  <a:lnTo>
                    <a:pt x="204" y="0"/>
                  </a:lnTo>
                  <a:lnTo>
                    <a:pt x="206" y="60"/>
                  </a:lnTo>
                  <a:lnTo>
                    <a:pt x="159" y="75"/>
                  </a:lnTo>
                  <a:lnTo>
                    <a:pt x="8" y="7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02" name="Freeform 415"/>
            <p:cNvSpPr>
              <a:spLocks/>
            </p:cNvSpPr>
            <p:nvPr/>
          </p:nvSpPr>
          <p:spPr bwMode="auto">
            <a:xfrm>
              <a:off x="6583363" y="2590800"/>
              <a:ext cx="209550" cy="85725"/>
            </a:xfrm>
            <a:custGeom>
              <a:avLst/>
              <a:gdLst>
                <a:gd name="T0" fmla="*/ 2147483647 w 199"/>
                <a:gd name="T1" fmla="*/ 2147483647 h 81"/>
                <a:gd name="T2" fmla="*/ 0 w 199"/>
                <a:gd name="T3" fmla="*/ 2147483647 h 81"/>
                <a:gd name="T4" fmla="*/ 2147483647 w 199"/>
                <a:gd name="T5" fmla="*/ 2147483647 h 81"/>
                <a:gd name="T6" fmla="*/ 2147483647 w 199"/>
                <a:gd name="T7" fmla="*/ 0 h 81"/>
                <a:gd name="T8" fmla="*/ 2147483647 w 199"/>
                <a:gd name="T9" fmla="*/ 2147483647 h 81"/>
                <a:gd name="T10" fmla="*/ 2147483647 w 199"/>
                <a:gd name="T11" fmla="*/ 2147483647 h 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9"/>
                <a:gd name="T19" fmla="*/ 0 h 81"/>
                <a:gd name="T20" fmla="*/ 199 w 199"/>
                <a:gd name="T21" fmla="*/ 81 h 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9" h="81">
                  <a:moveTo>
                    <a:pt x="6" y="81"/>
                  </a:moveTo>
                  <a:lnTo>
                    <a:pt x="0" y="45"/>
                  </a:lnTo>
                  <a:lnTo>
                    <a:pt x="12" y="4"/>
                  </a:lnTo>
                  <a:lnTo>
                    <a:pt x="199" y="0"/>
                  </a:lnTo>
                  <a:lnTo>
                    <a:pt x="181" y="81"/>
                  </a:lnTo>
                  <a:lnTo>
                    <a:pt x="6" y="8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03" name="Freeform 416"/>
            <p:cNvSpPr>
              <a:spLocks/>
            </p:cNvSpPr>
            <p:nvPr/>
          </p:nvSpPr>
          <p:spPr bwMode="auto">
            <a:xfrm>
              <a:off x="6586538" y="2500313"/>
              <a:ext cx="203200" cy="92075"/>
            </a:xfrm>
            <a:custGeom>
              <a:avLst/>
              <a:gdLst>
                <a:gd name="T0" fmla="*/ 2147483647 w 193"/>
                <a:gd name="T1" fmla="*/ 2147483647 h 87"/>
                <a:gd name="T2" fmla="*/ 2147483647 w 193"/>
                <a:gd name="T3" fmla="*/ 2147483647 h 87"/>
                <a:gd name="T4" fmla="*/ 2147483647 w 193"/>
                <a:gd name="T5" fmla="*/ 2147483647 h 87"/>
                <a:gd name="T6" fmla="*/ 2147483647 w 193"/>
                <a:gd name="T7" fmla="*/ 0 h 87"/>
                <a:gd name="T8" fmla="*/ 2147483647 w 193"/>
                <a:gd name="T9" fmla="*/ 2147483647 h 87"/>
                <a:gd name="T10" fmla="*/ 0 w 193"/>
                <a:gd name="T11" fmla="*/ 2147483647 h 87"/>
                <a:gd name="T12" fmla="*/ 2147483647 w 193"/>
                <a:gd name="T13" fmla="*/ 2147483647 h 87"/>
                <a:gd name="T14" fmla="*/ 2147483647 w 193"/>
                <a:gd name="T15" fmla="*/ 2147483647 h 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3"/>
                <a:gd name="T25" fmla="*/ 0 h 87"/>
                <a:gd name="T26" fmla="*/ 193 w 193"/>
                <a:gd name="T27" fmla="*/ 87 h 8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3" h="87">
                  <a:moveTo>
                    <a:pt x="193" y="87"/>
                  </a:moveTo>
                  <a:lnTo>
                    <a:pt x="181" y="23"/>
                  </a:lnTo>
                  <a:lnTo>
                    <a:pt x="157" y="3"/>
                  </a:lnTo>
                  <a:lnTo>
                    <a:pt x="57" y="0"/>
                  </a:lnTo>
                  <a:lnTo>
                    <a:pt x="16" y="5"/>
                  </a:lnTo>
                  <a:lnTo>
                    <a:pt x="0" y="29"/>
                  </a:lnTo>
                  <a:lnTo>
                    <a:pt x="10" y="86"/>
                  </a:lnTo>
                  <a:lnTo>
                    <a:pt x="193" y="8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04" name="Freeform 417"/>
            <p:cNvSpPr>
              <a:spLocks/>
            </p:cNvSpPr>
            <p:nvPr/>
          </p:nvSpPr>
          <p:spPr bwMode="auto">
            <a:xfrm>
              <a:off x="6484938" y="2713038"/>
              <a:ext cx="98425" cy="166687"/>
            </a:xfrm>
            <a:custGeom>
              <a:avLst/>
              <a:gdLst/>
              <a:ahLst/>
              <a:cxnLst>
                <a:cxn ang="0">
                  <a:pos x="14" y="158"/>
                </a:cxn>
                <a:cxn ang="0">
                  <a:pos x="0" y="105"/>
                </a:cxn>
                <a:cxn ang="0">
                  <a:pos x="2" y="59"/>
                </a:cxn>
                <a:cxn ang="0">
                  <a:pos x="8" y="0"/>
                </a:cxn>
                <a:cxn ang="0">
                  <a:pos x="86" y="3"/>
                </a:cxn>
                <a:cxn ang="0">
                  <a:pos x="89" y="42"/>
                </a:cxn>
                <a:cxn ang="0">
                  <a:pos x="81" y="87"/>
                </a:cxn>
                <a:cxn ang="0">
                  <a:pos x="92" y="113"/>
                </a:cxn>
                <a:cxn ang="0">
                  <a:pos x="77" y="158"/>
                </a:cxn>
                <a:cxn ang="0">
                  <a:pos x="14" y="158"/>
                </a:cxn>
              </a:cxnLst>
              <a:rect l="0" t="0" r="r" b="b"/>
              <a:pathLst>
                <a:path w="92" h="158">
                  <a:moveTo>
                    <a:pt x="14" y="158"/>
                  </a:moveTo>
                  <a:lnTo>
                    <a:pt x="0" y="105"/>
                  </a:lnTo>
                  <a:lnTo>
                    <a:pt x="2" y="59"/>
                  </a:lnTo>
                  <a:lnTo>
                    <a:pt x="8" y="0"/>
                  </a:lnTo>
                  <a:lnTo>
                    <a:pt x="86" y="3"/>
                  </a:lnTo>
                  <a:lnTo>
                    <a:pt x="89" y="42"/>
                  </a:lnTo>
                  <a:lnTo>
                    <a:pt x="81" y="87"/>
                  </a:lnTo>
                  <a:lnTo>
                    <a:pt x="92" y="113"/>
                  </a:lnTo>
                  <a:lnTo>
                    <a:pt x="77" y="158"/>
                  </a:lnTo>
                  <a:lnTo>
                    <a:pt x="14" y="158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5" name="Freeform 418"/>
            <p:cNvSpPr>
              <a:spLocks/>
            </p:cNvSpPr>
            <p:nvPr/>
          </p:nvSpPr>
          <p:spPr bwMode="auto">
            <a:xfrm>
              <a:off x="6488113" y="2573338"/>
              <a:ext cx="111125" cy="138112"/>
            </a:xfrm>
            <a:custGeom>
              <a:avLst/>
              <a:gdLst/>
              <a:ahLst/>
              <a:cxnLst>
                <a:cxn ang="0">
                  <a:pos x="6" y="131"/>
                </a:cxn>
                <a:cxn ang="0">
                  <a:pos x="0" y="24"/>
                </a:cxn>
                <a:cxn ang="0">
                  <a:pos x="25" y="0"/>
                </a:cxn>
                <a:cxn ang="0">
                  <a:pos x="106" y="15"/>
                </a:cxn>
                <a:cxn ang="0">
                  <a:pos x="91" y="62"/>
                </a:cxn>
                <a:cxn ang="0">
                  <a:pos x="96" y="98"/>
                </a:cxn>
                <a:cxn ang="0">
                  <a:pos x="81" y="129"/>
                </a:cxn>
                <a:cxn ang="0">
                  <a:pos x="6" y="131"/>
                </a:cxn>
              </a:cxnLst>
              <a:rect l="0" t="0" r="r" b="b"/>
              <a:pathLst>
                <a:path w="106" h="131">
                  <a:moveTo>
                    <a:pt x="6" y="131"/>
                  </a:moveTo>
                  <a:lnTo>
                    <a:pt x="0" y="24"/>
                  </a:lnTo>
                  <a:lnTo>
                    <a:pt x="25" y="0"/>
                  </a:lnTo>
                  <a:lnTo>
                    <a:pt x="106" y="15"/>
                  </a:lnTo>
                  <a:lnTo>
                    <a:pt x="91" y="62"/>
                  </a:lnTo>
                  <a:lnTo>
                    <a:pt x="96" y="98"/>
                  </a:lnTo>
                  <a:lnTo>
                    <a:pt x="81" y="129"/>
                  </a:lnTo>
                  <a:lnTo>
                    <a:pt x="6" y="13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6" name="Freeform 419"/>
            <p:cNvSpPr>
              <a:spLocks/>
            </p:cNvSpPr>
            <p:nvPr/>
          </p:nvSpPr>
          <p:spPr bwMode="auto">
            <a:xfrm>
              <a:off x="6497638" y="2424113"/>
              <a:ext cx="107950" cy="165100"/>
            </a:xfrm>
            <a:custGeom>
              <a:avLst/>
              <a:gdLst/>
              <a:ahLst/>
              <a:cxnLst>
                <a:cxn ang="0">
                  <a:pos x="15" y="141"/>
                </a:cxn>
                <a:cxn ang="0">
                  <a:pos x="0" y="69"/>
                </a:cxn>
                <a:cxn ang="0">
                  <a:pos x="11" y="0"/>
                </a:cxn>
                <a:cxn ang="0">
                  <a:pos x="95" y="3"/>
                </a:cxn>
                <a:cxn ang="0">
                  <a:pos x="86" y="29"/>
                </a:cxn>
                <a:cxn ang="0">
                  <a:pos x="102" y="75"/>
                </a:cxn>
                <a:cxn ang="0">
                  <a:pos x="87" y="96"/>
                </a:cxn>
                <a:cxn ang="0">
                  <a:pos x="93" y="156"/>
                </a:cxn>
                <a:cxn ang="0">
                  <a:pos x="27" y="141"/>
                </a:cxn>
                <a:cxn ang="0">
                  <a:pos x="15" y="141"/>
                </a:cxn>
              </a:cxnLst>
              <a:rect l="0" t="0" r="r" b="b"/>
              <a:pathLst>
                <a:path w="102" h="156">
                  <a:moveTo>
                    <a:pt x="15" y="141"/>
                  </a:moveTo>
                  <a:lnTo>
                    <a:pt x="0" y="69"/>
                  </a:lnTo>
                  <a:lnTo>
                    <a:pt x="11" y="0"/>
                  </a:lnTo>
                  <a:lnTo>
                    <a:pt x="95" y="3"/>
                  </a:lnTo>
                  <a:lnTo>
                    <a:pt x="86" y="29"/>
                  </a:lnTo>
                  <a:lnTo>
                    <a:pt x="102" y="75"/>
                  </a:lnTo>
                  <a:lnTo>
                    <a:pt x="87" y="96"/>
                  </a:lnTo>
                  <a:lnTo>
                    <a:pt x="93" y="156"/>
                  </a:lnTo>
                  <a:lnTo>
                    <a:pt x="27" y="141"/>
                  </a:lnTo>
                  <a:lnTo>
                    <a:pt x="15" y="14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7" name="Freeform 420"/>
            <p:cNvSpPr>
              <a:spLocks/>
            </p:cNvSpPr>
            <p:nvPr/>
          </p:nvSpPr>
          <p:spPr bwMode="auto">
            <a:xfrm>
              <a:off x="6440488" y="2690813"/>
              <a:ext cx="53975" cy="141287"/>
            </a:xfrm>
            <a:custGeom>
              <a:avLst/>
              <a:gdLst>
                <a:gd name="T0" fmla="*/ 2147483647 w 52"/>
                <a:gd name="T1" fmla="*/ 2147483647 h 134"/>
                <a:gd name="T2" fmla="*/ 0 w 52"/>
                <a:gd name="T3" fmla="*/ 2147483647 h 134"/>
                <a:gd name="T4" fmla="*/ 2147483647 w 52"/>
                <a:gd name="T5" fmla="*/ 0 h 134"/>
                <a:gd name="T6" fmla="*/ 2147483647 w 52"/>
                <a:gd name="T7" fmla="*/ 2147483647 h 134"/>
                <a:gd name="T8" fmla="*/ 2147483647 w 52"/>
                <a:gd name="T9" fmla="*/ 2147483647 h 134"/>
                <a:gd name="T10" fmla="*/ 2147483647 w 52"/>
                <a:gd name="T11" fmla="*/ 2147483647 h 134"/>
                <a:gd name="T12" fmla="*/ 2147483647 w 52"/>
                <a:gd name="T13" fmla="*/ 2147483647 h 1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2"/>
                <a:gd name="T22" fmla="*/ 0 h 134"/>
                <a:gd name="T23" fmla="*/ 52 w 52"/>
                <a:gd name="T24" fmla="*/ 134 h 13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2" h="134">
                  <a:moveTo>
                    <a:pt x="10" y="134"/>
                  </a:moveTo>
                  <a:lnTo>
                    <a:pt x="0" y="77"/>
                  </a:lnTo>
                  <a:lnTo>
                    <a:pt x="3" y="0"/>
                  </a:lnTo>
                  <a:lnTo>
                    <a:pt x="52" y="14"/>
                  </a:lnTo>
                  <a:lnTo>
                    <a:pt x="46" y="83"/>
                  </a:lnTo>
                  <a:lnTo>
                    <a:pt x="43" y="128"/>
                  </a:lnTo>
                  <a:lnTo>
                    <a:pt x="10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08" name="Freeform 421"/>
            <p:cNvSpPr>
              <a:spLocks/>
            </p:cNvSpPr>
            <p:nvPr/>
          </p:nvSpPr>
          <p:spPr bwMode="auto">
            <a:xfrm>
              <a:off x="6446838" y="2593975"/>
              <a:ext cx="53975" cy="111125"/>
            </a:xfrm>
            <a:custGeom>
              <a:avLst/>
              <a:gdLst>
                <a:gd name="T0" fmla="*/ 0 w 52"/>
                <a:gd name="T1" fmla="*/ 2147483647 h 105"/>
                <a:gd name="T2" fmla="*/ 0 w 52"/>
                <a:gd name="T3" fmla="*/ 2147483647 h 105"/>
                <a:gd name="T4" fmla="*/ 2147483647 w 52"/>
                <a:gd name="T5" fmla="*/ 2147483647 h 105"/>
                <a:gd name="T6" fmla="*/ 2147483647 w 52"/>
                <a:gd name="T7" fmla="*/ 0 h 105"/>
                <a:gd name="T8" fmla="*/ 2147483647 w 52"/>
                <a:gd name="T9" fmla="*/ 2147483647 h 105"/>
                <a:gd name="T10" fmla="*/ 0 w 52"/>
                <a:gd name="T11" fmla="*/ 2147483647 h 1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2"/>
                <a:gd name="T19" fmla="*/ 0 h 105"/>
                <a:gd name="T20" fmla="*/ 52 w 52"/>
                <a:gd name="T21" fmla="*/ 105 h 1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2" h="105">
                  <a:moveTo>
                    <a:pt x="0" y="91"/>
                  </a:moveTo>
                  <a:lnTo>
                    <a:pt x="0" y="46"/>
                  </a:lnTo>
                  <a:lnTo>
                    <a:pt x="2" y="1"/>
                  </a:lnTo>
                  <a:lnTo>
                    <a:pt x="52" y="0"/>
                  </a:lnTo>
                  <a:lnTo>
                    <a:pt x="52" y="105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09" name="Freeform 422"/>
            <p:cNvSpPr>
              <a:spLocks/>
            </p:cNvSpPr>
            <p:nvPr/>
          </p:nvSpPr>
          <p:spPr bwMode="auto">
            <a:xfrm>
              <a:off x="6450013" y="2493963"/>
              <a:ext cx="66675" cy="101600"/>
            </a:xfrm>
            <a:custGeom>
              <a:avLst/>
              <a:gdLst>
                <a:gd name="T0" fmla="*/ 2147483647 w 63"/>
                <a:gd name="T1" fmla="*/ 2147483647 h 96"/>
                <a:gd name="T2" fmla="*/ 2147483647 w 63"/>
                <a:gd name="T3" fmla="*/ 2147483647 h 96"/>
                <a:gd name="T4" fmla="*/ 0 w 63"/>
                <a:gd name="T5" fmla="*/ 0 h 96"/>
                <a:gd name="T6" fmla="*/ 2147483647 w 63"/>
                <a:gd name="T7" fmla="*/ 0 h 96"/>
                <a:gd name="T8" fmla="*/ 2147483647 w 63"/>
                <a:gd name="T9" fmla="*/ 2147483647 h 96"/>
                <a:gd name="T10" fmla="*/ 2147483647 w 63"/>
                <a:gd name="T11" fmla="*/ 2147483647 h 96"/>
                <a:gd name="T12" fmla="*/ 2147483647 w 63"/>
                <a:gd name="T13" fmla="*/ 2147483647 h 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96"/>
                <a:gd name="T23" fmla="*/ 63 w 63"/>
                <a:gd name="T24" fmla="*/ 96 h 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96">
                  <a:moveTo>
                    <a:pt x="2" y="93"/>
                  </a:moveTo>
                  <a:lnTo>
                    <a:pt x="2" y="48"/>
                  </a:lnTo>
                  <a:lnTo>
                    <a:pt x="0" y="0"/>
                  </a:lnTo>
                  <a:lnTo>
                    <a:pt x="50" y="0"/>
                  </a:lnTo>
                  <a:lnTo>
                    <a:pt x="63" y="72"/>
                  </a:lnTo>
                  <a:lnTo>
                    <a:pt x="41" y="96"/>
                  </a:lnTo>
                  <a:lnTo>
                    <a:pt x="2" y="9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10" name="Freeform 423"/>
            <p:cNvSpPr>
              <a:spLocks/>
            </p:cNvSpPr>
            <p:nvPr/>
          </p:nvSpPr>
          <p:spPr bwMode="auto">
            <a:xfrm>
              <a:off x="6450013" y="2333625"/>
              <a:ext cx="73025" cy="153988"/>
            </a:xfrm>
            <a:custGeom>
              <a:avLst/>
              <a:gdLst>
                <a:gd name="T0" fmla="*/ 0 w 69"/>
                <a:gd name="T1" fmla="*/ 2147483647 h 145"/>
                <a:gd name="T2" fmla="*/ 2147483647 w 69"/>
                <a:gd name="T3" fmla="*/ 2147483647 h 145"/>
                <a:gd name="T4" fmla="*/ 2147483647 w 69"/>
                <a:gd name="T5" fmla="*/ 0 h 145"/>
                <a:gd name="T6" fmla="*/ 2147483647 w 69"/>
                <a:gd name="T7" fmla="*/ 2147483647 h 145"/>
                <a:gd name="T8" fmla="*/ 2147483647 w 69"/>
                <a:gd name="T9" fmla="*/ 2147483647 h 145"/>
                <a:gd name="T10" fmla="*/ 2147483647 w 69"/>
                <a:gd name="T11" fmla="*/ 2147483647 h 145"/>
                <a:gd name="T12" fmla="*/ 0 w 69"/>
                <a:gd name="T13" fmla="*/ 2147483647 h 1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145"/>
                <a:gd name="T23" fmla="*/ 69 w 69"/>
                <a:gd name="T24" fmla="*/ 145 h 14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145">
                  <a:moveTo>
                    <a:pt x="0" y="145"/>
                  </a:moveTo>
                  <a:lnTo>
                    <a:pt x="3" y="88"/>
                  </a:lnTo>
                  <a:lnTo>
                    <a:pt x="5" y="0"/>
                  </a:lnTo>
                  <a:lnTo>
                    <a:pt x="69" y="4"/>
                  </a:lnTo>
                  <a:lnTo>
                    <a:pt x="63" y="88"/>
                  </a:lnTo>
                  <a:lnTo>
                    <a:pt x="48" y="144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11" name="Freeform 424"/>
            <p:cNvSpPr>
              <a:spLocks/>
            </p:cNvSpPr>
            <p:nvPr/>
          </p:nvSpPr>
          <p:spPr bwMode="auto">
            <a:xfrm>
              <a:off x="6516688" y="2278063"/>
              <a:ext cx="82550" cy="147637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9" y="0"/>
                </a:cxn>
                <a:cxn ang="0">
                  <a:pos x="59" y="0"/>
                </a:cxn>
                <a:cxn ang="0">
                  <a:pos x="77" y="137"/>
                </a:cxn>
                <a:cxn ang="0">
                  <a:pos x="0" y="140"/>
                </a:cxn>
                <a:cxn ang="0">
                  <a:pos x="0" y="54"/>
                </a:cxn>
              </a:cxnLst>
              <a:rect l="0" t="0" r="r" b="b"/>
              <a:pathLst>
                <a:path w="77" h="140">
                  <a:moveTo>
                    <a:pt x="0" y="54"/>
                  </a:moveTo>
                  <a:lnTo>
                    <a:pt x="9" y="0"/>
                  </a:lnTo>
                  <a:lnTo>
                    <a:pt x="59" y="0"/>
                  </a:lnTo>
                  <a:lnTo>
                    <a:pt x="77" y="137"/>
                  </a:lnTo>
                  <a:lnTo>
                    <a:pt x="0" y="140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12" name="Freeform 425"/>
            <p:cNvSpPr>
              <a:spLocks/>
            </p:cNvSpPr>
            <p:nvPr/>
          </p:nvSpPr>
          <p:spPr bwMode="auto">
            <a:xfrm>
              <a:off x="6780213" y="2427288"/>
              <a:ext cx="268287" cy="166687"/>
            </a:xfrm>
            <a:custGeom>
              <a:avLst/>
              <a:gdLst>
                <a:gd name="T0" fmla="*/ 0 w 253"/>
                <a:gd name="T1" fmla="*/ 2147483647 h 158"/>
                <a:gd name="T2" fmla="*/ 2147483647 w 253"/>
                <a:gd name="T3" fmla="*/ 2147483647 h 158"/>
                <a:gd name="T4" fmla="*/ 2147483647 w 253"/>
                <a:gd name="T5" fmla="*/ 0 h 158"/>
                <a:gd name="T6" fmla="*/ 2147483647 w 253"/>
                <a:gd name="T7" fmla="*/ 2147483647 h 158"/>
                <a:gd name="T8" fmla="*/ 2147483647 w 253"/>
                <a:gd name="T9" fmla="*/ 2147483647 h 158"/>
                <a:gd name="T10" fmla="*/ 2147483647 w 253"/>
                <a:gd name="T11" fmla="*/ 2147483647 h 158"/>
                <a:gd name="T12" fmla="*/ 0 w 253"/>
                <a:gd name="T13" fmla="*/ 2147483647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3"/>
                <a:gd name="T22" fmla="*/ 0 h 158"/>
                <a:gd name="T23" fmla="*/ 253 w 253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3" h="158">
                  <a:moveTo>
                    <a:pt x="0" y="95"/>
                  </a:moveTo>
                  <a:lnTo>
                    <a:pt x="16" y="3"/>
                  </a:lnTo>
                  <a:lnTo>
                    <a:pt x="240" y="0"/>
                  </a:lnTo>
                  <a:lnTo>
                    <a:pt x="253" y="96"/>
                  </a:lnTo>
                  <a:lnTo>
                    <a:pt x="235" y="158"/>
                  </a:lnTo>
                  <a:lnTo>
                    <a:pt x="4" y="147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13" name="Freeform 426"/>
            <p:cNvSpPr>
              <a:spLocks/>
            </p:cNvSpPr>
            <p:nvPr/>
          </p:nvSpPr>
          <p:spPr bwMode="auto">
            <a:xfrm>
              <a:off x="6589713" y="2420938"/>
              <a:ext cx="206375" cy="103187"/>
            </a:xfrm>
            <a:custGeom>
              <a:avLst/>
              <a:gdLst>
                <a:gd name="T0" fmla="*/ 2147483647 w 195"/>
                <a:gd name="T1" fmla="*/ 2147483647 h 98"/>
                <a:gd name="T2" fmla="*/ 0 w 195"/>
                <a:gd name="T3" fmla="*/ 2147483647 h 98"/>
                <a:gd name="T4" fmla="*/ 2147483647 w 195"/>
                <a:gd name="T5" fmla="*/ 2147483647 h 98"/>
                <a:gd name="T6" fmla="*/ 2147483647 w 195"/>
                <a:gd name="T7" fmla="*/ 0 h 98"/>
                <a:gd name="T8" fmla="*/ 2147483647 w 195"/>
                <a:gd name="T9" fmla="*/ 2147483647 h 98"/>
                <a:gd name="T10" fmla="*/ 2147483647 w 195"/>
                <a:gd name="T11" fmla="*/ 2147483647 h 98"/>
                <a:gd name="T12" fmla="*/ 2147483647 w 195"/>
                <a:gd name="T13" fmla="*/ 2147483647 h 98"/>
                <a:gd name="T14" fmla="*/ 2147483647 w 195"/>
                <a:gd name="T15" fmla="*/ 2147483647 h 9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5"/>
                <a:gd name="T25" fmla="*/ 0 h 98"/>
                <a:gd name="T26" fmla="*/ 195 w 195"/>
                <a:gd name="T27" fmla="*/ 98 h 9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5" h="98">
                  <a:moveTo>
                    <a:pt x="14" y="78"/>
                  </a:moveTo>
                  <a:lnTo>
                    <a:pt x="0" y="29"/>
                  </a:lnTo>
                  <a:lnTo>
                    <a:pt x="8" y="3"/>
                  </a:lnTo>
                  <a:lnTo>
                    <a:pt x="186" y="0"/>
                  </a:lnTo>
                  <a:lnTo>
                    <a:pt x="195" y="12"/>
                  </a:lnTo>
                  <a:lnTo>
                    <a:pt x="180" y="98"/>
                  </a:lnTo>
                  <a:lnTo>
                    <a:pt x="150" y="72"/>
                  </a:lnTo>
                  <a:lnTo>
                    <a:pt x="14" y="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14" name="Freeform 427"/>
            <p:cNvSpPr>
              <a:spLocks/>
            </p:cNvSpPr>
            <p:nvPr/>
          </p:nvSpPr>
          <p:spPr bwMode="auto">
            <a:xfrm>
              <a:off x="6777038" y="2271713"/>
              <a:ext cx="269875" cy="152400"/>
            </a:xfrm>
            <a:custGeom>
              <a:avLst/>
              <a:gdLst>
                <a:gd name="T0" fmla="*/ 2147483647 w 254"/>
                <a:gd name="T1" fmla="*/ 2147483647 h 144"/>
                <a:gd name="T2" fmla="*/ 0 w 254"/>
                <a:gd name="T3" fmla="*/ 2147483647 h 144"/>
                <a:gd name="T4" fmla="*/ 2147483647 w 254"/>
                <a:gd name="T5" fmla="*/ 0 h 144"/>
                <a:gd name="T6" fmla="*/ 2147483647 w 254"/>
                <a:gd name="T7" fmla="*/ 2147483647 h 144"/>
                <a:gd name="T8" fmla="*/ 2147483647 w 254"/>
                <a:gd name="T9" fmla="*/ 2147483647 h 144"/>
                <a:gd name="T10" fmla="*/ 2147483647 w 254"/>
                <a:gd name="T11" fmla="*/ 2147483647 h 1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4"/>
                <a:gd name="T19" fmla="*/ 0 h 144"/>
                <a:gd name="T20" fmla="*/ 254 w 254"/>
                <a:gd name="T21" fmla="*/ 144 h 1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4" h="144">
                  <a:moveTo>
                    <a:pt x="11" y="144"/>
                  </a:moveTo>
                  <a:lnTo>
                    <a:pt x="0" y="42"/>
                  </a:lnTo>
                  <a:lnTo>
                    <a:pt x="33" y="0"/>
                  </a:lnTo>
                  <a:lnTo>
                    <a:pt x="254" y="14"/>
                  </a:lnTo>
                  <a:lnTo>
                    <a:pt x="236" y="143"/>
                  </a:lnTo>
                  <a:lnTo>
                    <a:pt x="11" y="144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15" name="Freeform 428"/>
            <p:cNvSpPr>
              <a:spLocks/>
            </p:cNvSpPr>
            <p:nvPr/>
          </p:nvSpPr>
          <p:spPr bwMode="auto">
            <a:xfrm>
              <a:off x="6589713" y="2324100"/>
              <a:ext cx="196850" cy="96838"/>
            </a:xfrm>
            <a:custGeom>
              <a:avLst/>
              <a:gdLst>
                <a:gd name="T0" fmla="*/ 0 w 186"/>
                <a:gd name="T1" fmla="*/ 2147483647 h 91"/>
                <a:gd name="T2" fmla="*/ 2147483647 w 186"/>
                <a:gd name="T3" fmla="*/ 2147483647 h 91"/>
                <a:gd name="T4" fmla="*/ 2147483647 w 186"/>
                <a:gd name="T5" fmla="*/ 0 h 91"/>
                <a:gd name="T6" fmla="*/ 2147483647 w 186"/>
                <a:gd name="T7" fmla="*/ 2147483647 h 91"/>
                <a:gd name="T8" fmla="*/ 2147483647 w 186"/>
                <a:gd name="T9" fmla="*/ 2147483647 h 91"/>
                <a:gd name="T10" fmla="*/ 0 w 186"/>
                <a:gd name="T11" fmla="*/ 2147483647 h 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6"/>
                <a:gd name="T19" fmla="*/ 0 h 91"/>
                <a:gd name="T20" fmla="*/ 186 w 186"/>
                <a:gd name="T21" fmla="*/ 91 h 9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6" h="91">
                  <a:moveTo>
                    <a:pt x="0" y="1"/>
                  </a:moveTo>
                  <a:lnTo>
                    <a:pt x="69" y="4"/>
                  </a:lnTo>
                  <a:lnTo>
                    <a:pt x="178" y="0"/>
                  </a:lnTo>
                  <a:lnTo>
                    <a:pt x="186" y="91"/>
                  </a:lnTo>
                  <a:lnTo>
                    <a:pt x="7" y="8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16" name="Freeform 429"/>
            <p:cNvSpPr>
              <a:spLocks/>
            </p:cNvSpPr>
            <p:nvPr/>
          </p:nvSpPr>
          <p:spPr bwMode="auto">
            <a:xfrm>
              <a:off x="6583363" y="2232025"/>
              <a:ext cx="228600" cy="100013"/>
            </a:xfrm>
            <a:custGeom>
              <a:avLst/>
              <a:gdLst>
                <a:gd name="T0" fmla="*/ 0 w 217"/>
                <a:gd name="T1" fmla="*/ 2147483647 h 94"/>
                <a:gd name="T2" fmla="*/ 2147483647 w 217"/>
                <a:gd name="T3" fmla="*/ 2147483647 h 94"/>
                <a:gd name="T4" fmla="*/ 2147483647 w 217"/>
                <a:gd name="T5" fmla="*/ 0 h 94"/>
                <a:gd name="T6" fmla="*/ 2147483647 w 217"/>
                <a:gd name="T7" fmla="*/ 2147483647 h 94"/>
                <a:gd name="T8" fmla="*/ 2147483647 w 217"/>
                <a:gd name="T9" fmla="*/ 2147483647 h 94"/>
                <a:gd name="T10" fmla="*/ 2147483647 w 217"/>
                <a:gd name="T11" fmla="*/ 2147483647 h 94"/>
                <a:gd name="T12" fmla="*/ 2147483647 w 217"/>
                <a:gd name="T13" fmla="*/ 2147483647 h 94"/>
                <a:gd name="T14" fmla="*/ 0 w 217"/>
                <a:gd name="T15" fmla="*/ 2147483647 h 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7"/>
                <a:gd name="T25" fmla="*/ 0 h 94"/>
                <a:gd name="T26" fmla="*/ 217 w 217"/>
                <a:gd name="T27" fmla="*/ 94 h 9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7" h="94">
                  <a:moveTo>
                    <a:pt x="0" y="45"/>
                  </a:moveTo>
                  <a:lnTo>
                    <a:pt x="18" y="4"/>
                  </a:lnTo>
                  <a:lnTo>
                    <a:pt x="199" y="0"/>
                  </a:lnTo>
                  <a:lnTo>
                    <a:pt x="217" y="39"/>
                  </a:lnTo>
                  <a:lnTo>
                    <a:pt x="186" y="85"/>
                  </a:lnTo>
                  <a:lnTo>
                    <a:pt x="66" y="94"/>
                  </a:lnTo>
                  <a:lnTo>
                    <a:pt x="6" y="8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17" name="Freeform 430"/>
            <p:cNvSpPr>
              <a:spLocks/>
            </p:cNvSpPr>
            <p:nvPr/>
          </p:nvSpPr>
          <p:spPr bwMode="auto">
            <a:xfrm>
              <a:off x="6796088" y="2076450"/>
              <a:ext cx="300037" cy="207963"/>
            </a:xfrm>
            <a:custGeom>
              <a:avLst/>
              <a:gdLst>
                <a:gd name="T0" fmla="*/ 2147483647 w 282"/>
                <a:gd name="T1" fmla="*/ 2147483647 h 196"/>
                <a:gd name="T2" fmla="*/ 0 w 282"/>
                <a:gd name="T3" fmla="*/ 2147483647 h 196"/>
                <a:gd name="T4" fmla="*/ 2147483647 w 282"/>
                <a:gd name="T5" fmla="*/ 2147483647 h 196"/>
                <a:gd name="T6" fmla="*/ 2147483647 w 282"/>
                <a:gd name="T7" fmla="*/ 2147483647 h 196"/>
                <a:gd name="T8" fmla="*/ 2147483647 w 282"/>
                <a:gd name="T9" fmla="*/ 0 h 196"/>
                <a:gd name="T10" fmla="*/ 2147483647 w 282"/>
                <a:gd name="T11" fmla="*/ 2147483647 h 196"/>
                <a:gd name="T12" fmla="*/ 2147483647 w 282"/>
                <a:gd name="T13" fmla="*/ 2147483647 h 196"/>
                <a:gd name="T14" fmla="*/ 2147483647 w 282"/>
                <a:gd name="T15" fmla="*/ 2147483647 h 196"/>
                <a:gd name="T16" fmla="*/ 2147483647 w 282"/>
                <a:gd name="T17" fmla="*/ 2147483647 h 196"/>
                <a:gd name="T18" fmla="*/ 2147483647 w 282"/>
                <a:gd name="T19" fmla="*/ 2147483647 h 19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2"/>
                <a:gd name="T31" fmla="*/ 0 h 196"/>
                <a:gd name="T32" fmla="*/ 282 w 282"/>
                <a:gd name="T33" fmla="*/ 196 h 19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2" h="196">
                  <a:moveTo>
                    <a:pt x="15" y="184"/>
                  </a:moveTo>
                  <a:lnTo>
                    <a:pt x="0" y="147"/>
                  </a:lnTo>
                  <a:lnTo>
                    <a:pt x="5" y="73"/>
                  </a:lnTo>
                  <a:lnTo>
                    <a:pt x="48" y="18"/>
                  </a:lnTo>
                  <a:lnTo>
                    <a:pt x="108" y="0"/>
                  </a:lnTo>
                  <a:lnTo>
                    <a:pt x="165" y="24"/>
                  </a:lnTo>
                  <a:lnTo>
                    <a:pt x="233" y="30"/>
                  </a:lnTo>
                  <a:lnTo>
                    <a:pt x="282" y="103"/>
                  </a:lnTo>
                  <a:lnTo>
                    <a:pt x="234" y="196"/>
                  </a:lnTo>
                  <a:lnTo>
                    <a:pt x="15" y="184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18" name="Freeform 431"/>
            <p:cNvSpPr>
              <a:spLocks/>
            </p:cNvSpPr>
            <p:nvPr/>
          </p:nvSpPr>
          <p:spPr bwMode="auto">
            <a:xfrm>
              <a:off x="6811963" y="1968500"/>
              <a:ext cx="234950" cy="134938"/>
            </a:xfrm>
            <a:custGeom>
              <a:avLst/>
              <a:gdLst>
                <a:gd name="T0" fmla="*/ 2147483647 w 221"/>
                <a:gd name="T1" fmla="*/ 2147483647 h 127"/>
                <a:gd name="T2" fmla="*/ 2147483647 w 221"/>
                <a:gd name="T3" fmla="*/ 2147483647 h 127"/>
                <a:gd name="T4" fmla="*/ 0 w 221"/>
                <a:gd name="T5" fmla="*/ 2147483647 h 127"/>
                <a:gd name="T6" fmla="*/ 2147483647 w 221"/>
                <a:gd name="T7" fmla="*/ 0 h 127"/>
                <a:gd name="T8" fmla="*/ 2147483647 w 221"/>
                <a:gd name="T9" fmla="*/ 2147483647 h 127"/>
                <a:gd name="T10" fmla="*/ 2147483647 w 221"/>
                <a:gd name="T11" fmla="*/ 2147483647 h 127"/>
                <a:gd name="T12" fmla="*/ 2147483647 w 221"/>
                <a:gd name="T13" fmla="*/ 2147483647 h 127"/>
                <a:gd name="T14" fmla="*/ 2147483647 w 221"/>
                <a:gd name="T15" fmla="*/ 2147483647 h 127"/>
                <a:gd name="T16" fmla="*/ 2147483647 w 221"/>
                <a:gd name="T17" fmla="*/ 2147483647 h 127"/>
                <a:gd name="T18" fmla="*/ 2147483647 w 221"/>
                <a:gd name="T19" fmla="*/ 2147483647 h 1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1"/>
                <a:gd name="T31" fmla="*/ 0 h 127"/>
                <a:gd name="T32" fmla="*/ 221 w 221"/>
                <a:gd name="T33" fmla="*/ 127 h 1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1" h="127">
                  <a:moveTo>
                    <a:pt x="23" y="120"/>
                  </a:moveTo>
                  <a:cubicBezTo>
                    <a:pt x="21" y="116"/>
                    <a:pt x="17" y="108"/>
                    <a:pt x="17" y="108"/>
                  </a:cubicBezTo>
                  <a:lnTo>
                    <a:pt x="0" y="60"/>
                  </a:lnTo>
                  <a:lnTo>
                    <a:pt x="14" y="0"/>
                  </a:lnTo>
                  <a:lnTo>
                    <a:pt x="210" y="12"/>
                  </a:lnTo>
                  <a:lnTo>
                    <a:pt x="221" y="49"/>
                  </a:lnTo>
                  <a:lnTo>
                    <a:pt x="218" y="124"/>
                  </a:lnTo>
                  <a:lnTo>
                    <a:pt x="152" y="127"/>
                  </a:lnTo>
                  <a:lnTo>
                    <a:pt x="99" y="102"/>
                  </a:lnTo>
                  <a:lnTo>
                    <a:pt x="23" y="120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19" name="Freeform 432"/>
            <p:cNvSpPr>
              <a:spLocks/>
            </p:cNvSpPr>
            <p:nvPr/>
          </p:nvSpPr>
          <p:spPr bwMode="auto">
            <a:xfrm>
              <a:off x="6592888" y="2143125"/>
              <a:ext cx="209550" cy="93663"/>
            </a:xfrm>
            <a:custGeom>
              <a:avLst/>
              <a:gdLst>
                <a:gd name="T0" fmla="*/ 2147483647 w 198"/>
                <a:gd name="T1" fmla="*/ 2147483647 h 88"/>
                <a:gd name="T2" fmla="*/ 0 w 198"/>
                <a:gd name="T3" fmla="*/ 2147483647 h 88"/>
                <a:gd name="T4" fmla="*/ 2147483647 w 198"/>
                <a:gd name="T5" fmla="*/ 2147483647 h 88"/>
                <a:gd name="T6" fmla="*/ 2147483647 w 198"/>
                <a:gd name="T7" fmla="*/ 0 h 88"/>
                <a:gd name="T8" fmla="*/ 2147483647 w 198"/>
                <a:gd name="T9" fmla="*/ 2147483647 h 88"/>
                <a:gd name="T10" fmla="*/ 2147483647 w 198"/>
                <a:gd name="T11" fmla="*/ 2147483647 h 88"/>
                <a:gd name="T12" fmla="*/ 2147483647 w 198"/>
                <a:gd name="T13" fmla="*/ 2147483647 h 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8"/>
                <a:gd name="T22" fmla="*/ 0 h 88"/>
                <a:gd name="T23" fmla="*/ 198 w 198"/>
                <a:gd name="T24" fmla="*/ 88 h 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8" h="88">
                  <a:moveTo>
                    <a:pt x="16" y="88"/>
                  </a:moveTo>
                  <a:lnTo>
                    <a:pt x="0" y="31"/>
                  </a:lnTo>
                  <a:lnTo>
                    <a:pt x="18" y="3"/>
                  </a:lnTo>
                  <a:lnTo>
                    <a:pt x="189" y="0"/>
                  </a:lnTo>
                  <a:lnTo>
                    <a:pt x="198" y="7"/>
                  </a:lnTo>
                  <a:lnTo>
                    <a:pt x="193" y="85"/>
                  </a:lnTo>
                  <a:lnTo>
                    <a:pt x="16" y="8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20" name="Freeform 433"/>
            <p:cNvSpPr>
              <a:spLocks/>
            </p:cNvSpPr>
            <p:nvPr/>
          </p:nvSpPr>
          <p:spPr bwMode="auto">
            <a:xfrm>
              <a:off x="6596063" y="2033588"/>
              <a:ext cx="247650" cy="112712"/>
            </a:xfrm>
            <a:custGeom>
              <a:avLst/>
              <a:gdLst>
                <a:gd name="T0" fmla="*/ 2147483647 w 233"/>
                <a:gd name="T1" fmla="*/ 2147483647 h 107"/>
                <a:gd name="T2" fmla="*/ 2147483647 w 233"/>
                <a:gd name="T3" fmla="*/ 2147483647 h 107"/>
                <a:gd name="T4" fmla="*/ 0 w 233"/>
                <a:gd name="T5" fmla="*/ 2147483647 h 107"/>
                <a:gd name="T6" fmla="*/ 2147483647 w 233"/>
                <a:gd name="T7" fmla="*/ 2147483647 h 107"/>
                <a:gd name="T8" fmla="*/ 2147483647 w 233"/>
                <a:gd name="T9" fmla="*/ 0 h 107"/>
                <a:gd name="T10" fmla="*/ 2147483647 w 233"/>
                <a:gd name="T11" fmla="*/ 2147483647 h 107"/>
                <a:gd name="T12" fmla="*/ 2147483647 w 233"/>
                <a:gd name="T13" fmla="*/ 2147483647 h 107"/>
                <a:gd name="T14" fmla="*/ 2147483647 w 233"/>
                <a:gd name="T15" fmla="*/ 2147483647 h 1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33"/>
                <a:gd name="T25" fmla="*/ 0 h 107"/>
                <a:gd name="T26" fmla="*/ 233 w 233"/>
                <a:gd name="T27" fmla="*/ 107 h 10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33" h="107">
                  <a:moveTo>
                    <a:pt x="12" y="104"/>
                  </a:moveTo>
                  <a:cubicBezTo>
                    <a:pt x="10" y="98"/>
                    <a:pt x="8" y="92"/>
                    <a:pt x="3" y="87"/>
                  </a:cubicBezTo>
                  <a:lnTo>
                    <a:pt x="0" y="50"/>
                  </a:lnTo>
                  <a:lnTo>
                    <a:pt x="17" y="2"/>
                  </a:lnTo>
                  <a:lnTo>
                    <a:pt x="207" y="0"/>
                  </a:lnTo>
                  <a:lnTo>
                    <a:pt x="233" y="62"/>
                  </a:lnTo>
                  <a:lnTo>
                    <a:pt x="197" y="107"/>
                  </a:lnTo>
                  <a:lnTo>
                    <a:pt x="12" y="10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21" name="Freeform 434"/>
            <p:cNvSpPr>
              <a:spLocks/>
            </p:cNvSpPr>
            <p:nvPr/>
          </p:nvSpPr>
          <p:spPr bwMode="auto">
            <a:xfrm>
              <a:off x="6513513" y="2170113"/>
              <a:ext cx="92075" cy="112712"/>
            </a:xfrm>
            <a:custGeom>
              <a:avLst/>
              <a:gdLst/>
              <a:ahLst/>
              <a:cxnLst>
                <a:cxn ang="0">
                  <a:pos x="15" y="99"/>
                </a:cxn>
                <a:cxn ang="0">
                  <a:pos x="0" y="45"/>
                </a:cxn>
                <a:cxn ang="0">
                  <a:pos x="21" y="0"/>
                </a:cxn>
                <a:cxn ang="0">
                  <a:pos x="78" y="3"/>
                </a:cxn>
                <a:cxn ang="0">
                  <a:pos x="87" y="56"/>
                </a:cxn>
                <a:cxn ang="0">
                  <a:pos x="63" y="107"/>
                </a:cxn>
                <a:cxn ang="0">
                  <a:pos x="15" y="99"/>
                </a:cxn>
              </a:cxnLst>
              <a:rect l="0" t="0" r="r" b="b"/>
              <a:pathLst>
                <a:path w="87" h="107">
                  <a:moveTo>
                    <a:pt x="15" y="99"/>
                  </a:moveTo>
                  <a:lnTo>
                    <a:pt x="0" y="45"/>
                  </a:lnTo>
                  <a:lnTo>
                    <a:pt x="21" y="0"/>
                  </a:lnTo>
                  <a:lnTo>
                    <a:pt x="78" y="3"/>
                  </a:lnTo>
                  <a:lnTo>
                    <a:pt x="87" y="56"/>
                  </a:lnTo>
                  <a:lnTo>
                    <a:pt x="63" y="107"/>
                  </a:lnTo>
                  <a:lnTo>
                    <a:pt x="15" y="9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22" name="Freeform 435"/>
            <p:cNvSpPr>
              <a:spLocks/>
            </p:cNvSpPr>
            <p:nvPr/>
          </p:nvSpPr>
          <p:spPr bwMode="auto">
            <a:xfrm>
              <a:off x="6446838" y="2222500"/>
              <a:ext cx="82550" cy="112713"/>
            </a:xfrm>
            <a:custGeom>
              <a:avLst/>
              <a:gdLst>
                <a:gd name="T0" fmla="*/ 2147483647 w 77"/>
                <a:gd name="T1" fmla="*/ 2147483647 h 106"/>
                <a:gd name="T2" fmla="*/ 0 w 77"/>
                <a:gd name="T3" fmla="*/ 2147483647 h 106"/>
                <a:gd name="T4" fmla="*/ 2147483647 w 77"/>
                <a:gd name="T5" fmla="*/ 0 h 106"/>
                <a:gd name="T6" fmla="*/ 2147483647 w 77"/>
                <a:gd name="T7" fmla="*/ 2147483647 h 106"/>
                <a:gd name="T8" fmla="*/ 2147483647 w 77"/>
                <a:gd name="T9" fmla="*/ 2147483647 h 106"/>
                <a:gd name="T10" fmla="*/ 2147483647 w 77"/>
                <a:gd name="T11" fmla="*/ 2147483647 h 106"/>
                <a:gd name="T12" fmla="*/ 2147483647 w 77"/>
                <a:gd name="T13" fmla="*/ 2147483647 h 10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106"/>
                <a:gd name="T23" fmla="*/ 77 w 77"/>
                <a:gd name="T24" fmla="*/ 106 h 10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106">
                  <a:moveTo>
                    <a:pt x="11" y="102"/>
                  </a:moveTo>
                  <a:lnTo>
                    <a:pt x="0" y="13"/>
                  </a:lnTo>
                  <a:lnTo>
                    <a:pt x="59" y="0"/>
                  </a:lnTo>
                  <a:lnTo>
                    <a:pt x="77" y="49"/>
                  </a:lnTo>
                  <a:lnTo>
                    <a:pt x="63" y="106"/>
                  </a:lnTo>
                  <a:lnTo>
                    <a:pt x="23" y="103"/>
                  </a:lnTo>
                  <a:lnTo>
                    <a:pt x="11" y="10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23" name="Freeform 436"/>
            <p:cNvSpPr>
              <a:spLocks/>
            </p:cNvSpPr>
            <p:nvPr/>
          </p:nvSpPr>
          <p:spPr bwMode="auto">
            <a:xfrm>
              <a:off x="6437313" y="2128838"/>
              <a:ext cx="98425" cy="107950"/>
            </a:xfrm>
            <a:custGeom>
              <a:avLst/>
              <a:gdLst>
                <a:gd name="T0" fmla="*/ 2147483647 w 92"/>
                <a:gd name="T1" fmla="*/ 2147483647 h 102"/>
                <a:gd name="T2" fmla="*/ 2147483647 w 92"/>
                <a:gd name="T3" fmla="*/ 2147483647 h 102"/>
                <a:gd name="T4" fmla="*/ 0 w 92"/>
                <a:gd name="T5" fmla="*/ 2147483647 h 102"/>
                <a:gd name="T6" fmla="*/ 2147483647 w 92"/>
                <a:gd name="T7" fmla="*/ 0 h 102"/>
                <a:gd name="T8" fmla="*/ 2147483647 w 92"/>
                <a:gd name="T9" fmla="*/ 2147483647 h 102"/>
                <a:gd name="T10" fmla="*/ 2147483647 w 92"/>
                <a:gd name="T11" fmla="*/ 2147483647 h 102"/>
                <a:gd name="T12" fmla="*/ 2147483647 w 92"/>
                <a:gd name="T13" fmla="*/ 2147483647 h 1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2"/>
                <a:gd name="T22" fmla="*/ 0 h 102"/>
                <a:gd name="T23" fmla="*/ 92 w 92"/>
                <a:gd name="T24" fmla="*/ 102 h 10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2" h="102">
                  <a:moveTo>
                    <a:pt x="9" y="102"/>
                  </a:moveTo>
                  <a:lnTo>
                    <a:pt x="3" y="50"/>
                  </a:lnTo>
                  <a:lnTo>
                    <a:pt x="0" y="9"/>
                  </a:lnTo>
                  <a:lnTo>
                    <a:pt x="66" y="0"/>
                  </a:lnTo>
                  <a:lnTo>
                    <a:pt x="92" y="39"/>
                  </a:lnTo>
                  <a:lnTo>
                    <a:pt x="69" y="86"/>
                  </a:lnTo>
                  <a:lnTo>
                    <a:pt x="9" y="10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24" name="Freeform 437"/>
            <p:cNvSpPr>
              <a:spLocks/>
            </p:cNvSpPr>
            <p:nvPr/>
          </p:nvSpPr>
          <p:spPr bwMode="auto">
            <a:xfrm>
              <a:off x="6507163" y="1995488"/>
              <a:ext cx="107950" cy="180975"/>
            </a:xfrm>
            <a:custGeom>
              <a:avLst/>
              <a:gdLst/>
              <a:ahLst/>
              <a:cxnLst>
                <a:cxn ang="0">
                  <a:pos x="0" y="126"/>
                </a:cxn>
                <a:cxn ang="0">
                  <a:pos x="5" y="21"/>
                </a:cxn>
                <a:cxn ang="0">
                  <a:pos x="80" y="0"/>
                </a:cxn>
                <a:cxn ang="0">
                  <a:pos x="102" y="44"/>
                </a:cxn>
                <a:cxn ang="0">
                  <a:pos x="89" y="81"/>
                </a:cxn>
                <a:cxn ang="0">
                  <a:pos x="89" y="116"/>
                </a:cxn>
                <a:cxn ang="0">
                  <a:pos x="96" y="143"/>
                </a:cxn>
                <a:cxn ang="0">
                  <a:pos x="84" y="171"/>
                </a:cxn>
                <a:cxn ang="0">
                  <a:pos x="23" y="165"/>
                </a:cxn>
                <a:cxn ang="0">
                  <a:pos x="0" y="126"/>
                </a:cxn>
              </a:cxnLst>
              <a:rect l="0" t="0" r="r" b="b"/>
              <a:pathLst>
                <a:path w="102" h="171">
                  <a:moveTo>
                    <a:pt x="0" y="126"/>
                  </a:moveTo>
                  <a:lnTo>
                    <a:pt x="5" y="21"/>
                  </a:lnTo>
                  <a:lnTo>
                    <a:pt x="80" y="0"/>
                  </a:lnTo>
                  <a:lnTo>
                    <a:pt x="102" y="44"/>
                  </a:lnTo>
                  <a:lnTo>
                    <a:pt x="89" y="81"/>
                  </a:lnTo>
                  <a:lnTo>
                    <a:pt x="89" y="116"/>
                  </a:lnTo>
                  <a:lnTo>
                    <a:pt x="96" y="143"/>
                  </a:lnTo>
                  <a:lnTo>
                    <a:pt x="84" y="171"/>
                  </a:lnTo>
                  <a:lnTo>
                    <a:pt x="23" y="165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25" name="Freeform 438"/>
            <p:cNvSpPr>
              <a:spLocks/>
            </p:cNvSpPr>
            <p:nvPr/>
          </p:nvSpPr>
          <p:spPr bwMode="auto">
            <a:xfrm>
              <a:off x="6434138" y="1819275"/>
              <a:ext cx="79375" cy="320675"/>
            </a:xfrm>
            <a:custGeom>
              <a:avLst/>
              <a:gdLst>
                <a:gd name="T0" fmla="*/ 2147483647 w 76"/>
                <a:gd name="T1" fmla="*/ 2147483647 h 302"/>
                <a:gd name="T2" fmla="*/ 2147483647 w 76"/>
                <a:gd name="T3" fmla="*/ 2147483647 h 302"/>
                <a:gd name="T4" fmla="*/ 2147483647 w 76"/>
                <a:gd name="T5" fmla="*/ 2147483647 h 302"/>
                <a:gd name="T6" fmla="*/ 2147483647 w 76"/>
                <a:gd name="T7" fmla="*/ 0 h 302"/>
                <a:gd name="T8" fmla="*/ 2147483647 w 76"/>
                <a:gd name="T9" fmla="*/ 2147483647 h 302"/>
                <a:gd name="T10" fmla="*/ 2147483647 w 76"/>
                <a:gd name="T11" fmla="*/ 2147483647 h 302"/>
                <a:gd name="T12" fmla="*/ 0 w 76"/>
                <a:gd name="T13" fmla="*/ 2147483647 h 302"/>
                <a:gd name="T14" fmla="*/ 2147483647 w 76"/>
                <a:gd name="T15" fmla="*/ 2147483647 h 302"/>
                <a:gd name="T16" fmla="*/ 2147483647 w 76"/>
                <a:gd name="T17" fmla="*/ 2147483647 h 302"/>
                <a:gd name="T18" fmla="*/ 2147483647 w 76"/>
                <a:gd name="T19" fmla="*/ 2147483647 h 30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6"/>
                <a:gd name="T31" fmla="*/ 0 h 302"/>
                <a:gd name="T32" fmla="*/ 76 w 76"/>
                <a:gd name="T33" fmla="*/ 302 h 30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6" h="302">
                  <a:moveTo>
                    <a:pt x="72" y="188"/>
                  </a:moveTo>
                  <a:lnTo>
                    <a:pt x="75" y="96"/>
                  </a:lnTo>
                  <a:lnTo>
                    <a:pt x="76" y="26"/>
                  </a:lnTo>
                  <a:lnTo>
                    <a:pt x="63" y="0"/>
                  </a:lnTo>
                  <a:lnTo>
                    <a:pt x="9" y="3"/>
                  </a:lnTo>
                  <a:lnTo>
                    <a:pt x="16" y="111"/>
                  </a:lnTo>
                  <a:lnTo>
                    <a:pt x="0" y="198"/>
                  </a:lnTo>
                  <a:lnTo>
                    <a:pt x="1" y="302"/>
                  </a:lnTo>
                  <a:lnTo>
                    <a:pt x="67" y="291"/>
                  </a:lnTo>
                  <a:lnTo>
                    <a:pt x="72" y="18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26" name="Freeform 439"/>
            <p:cNvSpPr>
              <a:spLocks/>
            </p:cNvSpPr>
            <p:nvPr/>
          </p:nvSpPr>
          <p:spPr bwMode="auto">
            <a:xfrm>
              <a:off x="6510338" y="1892300"/>
              <a:ext cx="92075" cy="127000"/>
            </a:xfrm>
            <a:custGeom>
              <a:avLst/>
              <a:gdLst/>
              <a:ahLst/>
              <a:cxnLst>
                <a:cxn ang="0">
                  <a:pos x="4" y="16"/>
                </a:cxn>
                <a:cxn ang="0">
                  <a:pos x="72" y="0"/>
                </a:cxn>
                <a:cxn ang="0">
                  <a:pos x="87" y="24"/>
                </a:cxn>
                <a:cxn ang="0">
                  <a:pos x="76" y="97"/>
                </a:cxn>
                <a:cxn ang="0">
                  <a:pos x="0" y="120"/>
                </a:cxn>
                <a:cxn ang="0">
                  <a:pos x="4" y="16"/>
                </a:cxn>
              </a:cxnLst>
              <a:rect l="0" t="0" r="r" b="b"/>
              <a:pathLst>
                <a:path w="87" h="120">
                  <a:moveTo>
                    <a:pt x="4" y="16"/>
                  </a:moveTo>
                  <a:lnTo>
                    <a:pt x="72" y="0"/>
                  </a:lnTo>
                  <a:lnTo>
                    <a:pt x="87" y="24"/>
                  </a:lnTo>
                  <a:lnTo>
                    <a:pt x="76" y="97"/>
                  </a:lnTo>
                  <a:lnTo>
                    <a:pt x="0" y="120"/>
                  </a:lnTo>
                  <a:lnTo>
                    <a:pt x="4" y="1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27" name="Freeform 440"/>
            <p:cNvSpPr>
              <a:spLocks/>
            </p:cNvSpPr>
            <p:nvPr/>
          </p:nvSpPr>
          <p:spPr bwMode="auto">
            <a:xfrm>
              <a:off x="6497638" y="1616075"/>
              <a:ext cx="107950" cy="306388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94" y="0"/>
                </a:cxn>
                <a:cxn ang="0">
                  <a:pos x="102" y="30"/>
                </a:cxn>
                <a:cxn ang="0">
                  <a:pos x="85" y="78"/>
                </a:cxn>
                <a:cxn ang="0">
                  <a:pos x="15" y="90"/>
                </a:cxn>
                <a:cxn ang="0">
                  <a:pos x="15" y="38"/>
                </a:cxn>
                <a:cxn ang="0">
                  <a:pos x="0" y="9"/>
                </a:cxn>
              </a:cxnLst>
              <a:rect l="0" t="0" r="r" b="b"/>
              <a:pathLst>
                <a:path w="102" h="90">
                  <a:moveTo>
                    <a:pt x="0" y="9"/>
                  </a:moveTo>
                  <a:lnTo>
                    <a:pt x="94" y="0"/>
                  </a:lnTo>
                  <a:lnTo>
                    <a:pt x="102" y="30"/>
                  </a:lnTo>
                  <a:lnTo>
                    <a:pt x="85" y="78"/>
                  </a:lnTo>
                  <a:lnTo>
                    <a:pt x="15" y="90"/>
                  </a:lnTo>
                  <a:lnTo>
                    <a:pt x="15" y="38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28" name="Freeform 442"/>
            <p:cNvSpPr>
              <a:spLocks/>
            </p:cNvSpPr>
            <p:nvPr/>
          </p:nvSpPr>
          <p:spPr bwMode="auto">
            <a:xfrm>
              <a:off x="6589713" y="1941513"/>
              <a:ext cx="234950" cy="92075"/>
            </a:xfrm>
            <a:custGeom>
              <a:avLst/>
              <a:gdLst>
                <a:gd name="T0" fmla="*/ 0 w 222"/>
                <a:gd name="T1" fmla="*/ 2147483647 h 87"/>
                <a:gd name="T2" fmla="*/ 2147483647 w 222"/>
                <a:gd name="T3" fmla="*/ 0 h 87"/>
                <a:gd name="T4" fmla="*/ 2147483647 w 222"/>
                <a:gd name="T5" fmla="*/ 0 h 87"/>
                <a:gd name="T6" fmla="*/ 2147483647 w 222"/>
                <a:gd name="T7" fmla="*/ 2147483647 h 87"/>
                <a:gd name="T8" fmla="*/ 2147483647 w 222"/>
                <a:gd name="T9" fmla="*/ 2147483647 h 87"/>
                <a:gd name="T10" fmla="*/ 2147483647 w 222"/>
                <a:gd name="T11" fmla="*/ 2147483647 h 87"/>
                <a:gd name="T12" fmla="*/ 0 w 222"/>
                <a:gd name="T13" fmla="*/ 2147483647 h 8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2"/>
                <a:gd name="T22" fmla="*/ 0 h 87"/>
                <a:gd name="T23" fmla="*/ 222 w 222"/>
                <a:gd name="T24" fmla="*/ 87 h 8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2" h="87">
                  <a:moveTo>
                    <a:pt x="0" y="51"/>
                  </a:moveTo>
                  <a:lnTo>
                    <a:pt x="9" y="0"/>
                  </a:lnTo>
                  <a:lnTo>
                    <a:pt x="204" y="0"/>
                  </a:lnTo>
                  <a:lnTo>
                    <a:pt x="222" y="29"/>
                  </a:lnTo>
                  <a:lnTo>
                    <a:pt x="206" y="84"/>
                  </a:lnTo>
                  <a:lnTo>
                    <a:pt x="23" y="87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29" name="Freeform 443"/>
            <p:cNvSpPr>
              <a:spLocks/>
            </p:cNvSpPr>
            <p:nvPr/>
          </p:nvSpPr>
          <p:spPr bwMode="auto">
            <a:xfrm>
              <a:off x="6586538" y="1844675"/>
              <a:ext cx="219075" cy="96838"/>
            </a:xfrm>
            <a:custGeom>
              <a:avLst/>
              <a:gdLst>
                <a:gd name="T0" fmla="*/ 2147483647 w 207"/>
                <a:gd name="T1" fmla="*/ 2147483647 h 90"/>
                <a:gd name="T2" fmla="*/ 2147483647 w 207"/>
                <a:gd name="T3" fmla="*/ 2147483647 h 90"/>
                <a:gd name="T4" fmla="*/ 0 w 207"/>
                <a:gd name="T5" fmla="*/ 2147483647 h 90"/>
                <a:gd name="T6" fmla="*/ 2147483647 w 207"/>
                <a:gd name="T7" fmla="*/ 0 h 90"/>
                <a:gd name="T8" fmla="*/ 2147483647 w 207"/>
                <a:gd name="T9" fmla="*/ 2147483647 h 90"/>
                <a:gd name="T10" fmla="*/ 2147483647 w 207"/>
                <a:gd name="T11" fmla="*/ 2147483647 h 90"/>
                <a:gd name="T12" fmla="*/ 2147483647 w 207"/>
                <a:gd name="T13" fmla="*/ 2147483647 h 90"/>
                <a:gd name="T14" fmla="*/ 2147483647 w 207"/>
                <a:gd name="T15" fmla="*/ 2147483647 h 90"/>
                <a:gd name="T16" fmla="*/ 2147483647 w 207"/>
                <a:gd name="T17" fmla="*/ 2147483647 h 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7"/>
                <a:gd name="T28" fmla="*/ 0 h 90"/>
                <a:gd name="T29" fmla="*/ 207 w 207"/>
                <a:gd name="T30" fmla="*/ 90 h 9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7" h="90">
                  <a:moveTo>
                    <a:pt x="12" y="90"/>
                  </a:moveTo>
                  <a:lnTo>
                    <a:pt x="14" y="68"/>
                  </a:lnTo>
                  <a:lnTo>
                    <a:pt x="0" y="44"/>
                  </a:lnTo>
                  <a:lnTo>
                    <a:pt x="14" y="0"/>
                  </a:lnTo>
                  <a:lnTo>
                    <a:pt x="38" y="14"/>
                  </a:lnTo>
                  <a:lnTo>
                    <a:pt x="200" y="18"/>
                  </a:lnTo>
                  <a:lnTo>
                    <a:pt x="207" y="50"/>
                  </a:lnTo>
                  <a:lnTo>
                    <a:pt x="206" y="89"/>
                  </a:lnTo>
                  <a:lnTo>
                    <a:pt x="12" y="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30" name="Freeform 444"/>
            <p:cNvSpPr>
              <a:spLocks/>
            </p:cNvSpPr>
            <p:nvPr/>
          </p:nvSpPr>
          <p:spPr bwMode="auto">
            <a:xfrm>
              <a:off x="6802438" y="1803400"/>
              <a:ext cx="244475" cy="179388"/>
            </a:xfrm>
            <a:custGeom>
              <a:avLst/>
              <a:gdLst>
                <a:gd name="T0" fmla="*/ 2147483647 w 230"/>
                <a:gd name="T1" fmla="*/ 2147483647 h 169"/>
                <a:gd name="T2" fmla="*/ 2147483647 w 230"/>
                <a:gd name="T3" fmla="*/ 0 h 169"/>
                <a:gd name="T4" fmla="*/ 2147483647 w 230"/>
                <a:gd name="T5" fmla="*/ 2147483647 h 169"/>
                <a:gd name="T6" fmla="*/ 2147483647 w 230"/>
                <a:gd name="T7" fmla="*/ 2147483647 h 169"/>
                <a:gd name="T8" fmla="*/ 2147483647 w 230"/>
                <a:gd name="T9" fmla="*/ 2147483647 h 169"/>
                <a:gd name="T10" fmla="*/ 0 w 230"/>
                <a:gd name="T11" fmla="*/ 2147483647 h 169"/>
                <a:gd name="T12" fmla="*/ 2147483647 w 230"/>
                <a:gd name="T13" fmla="*/ 2147483647 h 169"/>
                <a:gd name="T14" fmla="*/ 2147483647 w 230"/>
                <a:gd name="T15" fmla="*/ 2147483647 h 169"/>
                <a:gd name="T16" fmla="*/ 2147483647 w 230"/>
                <a:gd name="T17" fmla="*/ 2147483647 h 16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30"/>
                <a:gd name="T28" fmla="*/ 0 h 169"/>
                <a:gd name="T29" fmla="*/ 230 w 230"/>
                <a:gd name="T30" fmla="*/ 169 h 16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30" h="169">
                  <a:moveTo>
                    <a:pt x="20" y="19"/>
                  </a:moveTo>
                  <a:lnTo>
                    <a:pt x="24" y="0"/>
                  </a:lnTo>
                  <a:lnTo>
                    <a:pt x="230" y="6"/>
                  </a:lnTo>
                  <a:lnTo>
                    <a:pt x="218" y="169"/>
                  </a:lnTo>
                  <a:lnTo>
                    <a:pt x="21" y="153"/>
                  </a:lnTo>
                  <a:lnTo>
                    <a:pt x="0" y="130"/>
                  </a:lnTo>
                  <a:lnTo>
                    <a:pt x="3" y="81"/>
                  </a:lnTo>
                  <a:lnTo>
                    <a:pt x="3" y="55"/>
                  </a:lnTo>
                  <a:lnTo>
                    <a:pt x="20" y="19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31" name="Freeform 445"/>
            <p:cNvSpPr>
              <a:spLocks/>
            </p:cNvSpPr>
            <p:nvPr/>
          </p:nvSpPr>
          <p:spPr bwMode="auto">
            <a:xfrm>
              <a:off x="6351588" y="1809750"/>
              <a:ext cx="98425" cy="231775"/>
            </a:xfrm>
            <a:custGeom>
              <a:avLst/>
              <a:gdLst>
                <a:gd name="T0" fmla="*/ 2147483647 w 87"/>
                <a:gd name="T1" fmla="*/ 2147483647 h 156"/>
                <a:gd name="T2" fmla="*/ 2147483647 w 87"/>
                <a:gd name="T3" fmla="*/ 2147483647 h 156"/>
                <a:gd name="T4" fmla="*/ 2147483647 w 87"/>
                <a:gd name="T5" fmla="*/ 2147483647 h 156"/>
                <a:gd name="T6" fmla="*/ 0 w 87"/>
                <a:gd name="T7" fmla="*/ 2147483647 h 156"/>
                <a:gd name="T8" fmla="*/ 2147483647 w 87"/>
                <a:gd name="T9" fmla="*/ 0 h 156"/>
                <a:gd name="T10" fmla="*/ 2147483647 w 87"/>
                <a:gd name="T11" fmla="*/ 2147483647 h 156"/>
                <a:gd name="T12" fmla="*/ 2147483647 w 87"/>
                <a:gd name="T13" fmla="*/ 2147483647 h 156"/>
                <a:gd name="T14" fmla="*/ 2147483647 w 87"/>
                <a:gd name="T15" fmla="*/ 2147483647 h 1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7"/>
                <a:gd name="T25" fmla="*/ 0 h 156"/>
                <a:gd name="T26" fmla="*/ 87 w 87"/>
                <a:gd name="T27" fmla="*/ 156 h 15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7" h="156">
                  <a:moveTo>
                    <a:pt x="74" y="148"/>
                  </a:moveTo>
                  <a:lnTo>
                    <a:pt x="35" y="156"/>
                  </a:lnTo>
                  <a:lnTo>
                    <a:pt x="9" y="145"/>
                  </a:lnTo>
                  <a:lnTo>
                    <a:pt x="0" y="102"/>
                  </a:lnTo>
                  <a:lnTo>
                    <a:pt x="18" y="0"/>
                  </a:lnTo>
                  <a:lnTo>
                    <a:pt x="87" y="7"/>
                  </a:lnTo>
                  <a:lnTo>
                    <a:pt x="87" y="61"/>
                  </a:lnTo>
                  <a:lnTo>
                    <a:pt x="74" y="1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32" name="Freeform 446"/>
            <p:cNvSpPr>
              <a:spLocks/>
            </p:cNvSpPr>
            <p:nvPr/>
          </p:nvSpPr>
          <p:spPr bwMode="auto">
            <a:xfrm>
              <a:off x="6354763" y="2032000"/>
              <a:ext cx="85725" cy="173038"/>
            </a:xfrm>
            <a:custGeom>
              <a:avLst/>
              <a:gdLst>
                <a:gd name="T0" fmla="*/ 2147483647 w 81"/>
                <a:gd name="T1" fmla="*/ 0 h 163"/>
                <a:gd name="T2" fmla="*/ 0 w 81"/>
                <a:gd name="T3" fmla="*/ 2147483647 h 163"/>
                <a:gd name="T4" fmla="*/ 2147483647 w 81"/>
                <a:gd name="T5" fmla="*/ 2147483647 h 163"/>
                <a:gd name="T6" fmla="*/ 2147483647 w 81"/>
                <a:gd name="T7" fmla="*/ 2147483647 h 163"/>
                <a:gd name="T8" fmla="*/ 2147483647 w 81"/>
                <a:gd name="T9" fmla="*/ 2147483647 h 163"/>
                <a:gd name="T10" fmla="*/ 2147483647 w 81"/>
                <a:gd name="T11" fmla="*/ 2147483647 h 163"/>
                <a:gd name="T12" fmla="*/ 2147483647 w 81"/>
                <a:gd name="T13" fmla="*/ 2147483647 h 163"/>
                <a:gd name="T14" fmla="*/ 2147483647 w 81"/>
                <a:gd name="T15" fmla="*/ 0 h 1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163"/>
                <a:gd name="T26" fmla="*/ 81 w 81"/>
                <a:gd name="T27" fmla="*/ 163 h 16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163">
                  <a:moveTo>
                    <a:pt x="9" y="0"/>
                  </a:moveTo>
                  <a:lnTo>
                    <a:pt x="0" y="79"/>
                  </a:lnTo>
                  <a:lnTo>
                    <a:pt x="25" y="163"/>
                  </a:lnTo>
                  <a:lnTo>
                    <a:pt x="81" y="142"/>
                  </a:lnTo>
                  <a:lnTo>
                    <a:pt x="79" y="103"/>
                  </a:lnTo>
                  <a:lnTo>
                    <a:pt x="76" y="1"/>
                  </a:lnTo>
                  <a:lnTo>
                    <a:pt x="40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33" name="Freeform 447"/>
            <p:cNvSpPr>
              <a:spLocks/>
            </p:cNvSpPr>
            <p:nvPr/>
          </p:nvSpPr>
          <p:spPr bwMode="auto">
            <a:xfrm>
              <a:off x="6367463" y="1525588"/>
              <a:ext cx="76200" cy="357187"/>
            </a:xfrm>
            <a:custGeom>
              <a:avLst/>
              <a:gdLst>
                <a:gd name="T0" fmla="*/ 2147483647 w 78"/>
                <a:gd name="T1" fmla="*/ 2147483647 h 59"/>
                <a:gd name="T2" fmla="*/ 2147483647 w 78"/>
                <a:gd name="T3" fmla="*/ 0 h 59"/>
                <a:gd name="T4" fmla="*/ 0 w 78"/>
                <a:gd name="T5" fmla="*/ 0 h 59"/>
                <a:gd name="T6" fmla="*/ 2147483647 w 78"/>
                <a:gd name="T7" fmla="*/ 2147483647 h 59"/>
                <a:gd name="T8" fmla="*/ 2147483647 w 78"/>
                <a:gd name="T9" fmla="*/ 2147483647 h 59"/>
                <a:gd name="T10" fmla="*/ 2147483647 w 78"/>
                <a:gd name="T11" fmla="*/ 2147483647 h 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8"/>
                <a:gd name="T19" fmla="*/ 0 h 59"/>
                <a:gd name="T20" fmla="*/ 78 w 78"/>
                <a:gd name="T21" fmla="*/ 59 h 5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8" h="59">
                  <a:moveTo>
                    <a:pt x="78" y="59"/>
                  </a:moveTo>
                  <a:lnTo>
                    <a:pt x="72" y="0"/>
                  </a:lnTo>
                  <a:lnTo>
                    <a:pt x="0" y="0"/>
                  </a:lnTo>
                  <a:lnTo>
                    <a:pt x="4" y="23"/>
                  </a:lnTo>
                  <a:lnTo>
                    <a:pt x="10" y="51"/>
                  </a:lnTo>
                  <a:lnTo>
                    <a:pt x="78" y="5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34" name="Freeform 448"/>
            <p:cNvSpPr>
              <a:spLocks/>
            </p:cNvSpPr>
            <p:nvPr/>
          </p:nvSpPr>
          <p:spPr bwMode="auto">
            <a:xfrm>
              <a:off x="6288088" y="1598613"/>
              <a:ext cx="85725" cy="382587"/>
            </a:xfrm>
            <a:custGeom>
              <a:avLst/>
              <a:gdLst>
                <a:gd name="T0" fmla="*/ 2147483647 w 83"/>
                <a:gd name="T1" fmla="*/ 2147483647 h 155"/>
                <a:gd name="T2" fmla="*/ 2147483647 w 83"/>
                <a:gd name="T3" fmla="*/ 0 h 155"/>
                <a:gd name="T4" fmla="*/ 0 w 83"/>
                <a:gd name="T5" fmla="*/ 2147483647 h 155"/>
                <a:gd name="T6" fmla="*/ 2147483647 w 83"/>
                <a:gd name="T7" fmla="*/ 2147483647 h 155"/>
                <a:gd name="T8" fmla="*/ 2147483647 w 83"/>
                <a:gd name="T9" fmla="*/ 2147483647 h 155"/>
                <a:gd name="T10" fmla="*/ 2147483647 w 83"/>
                <a:gd name="T11" fmla="*/ 2147483647 h 155"/>
                <a:gd name="T12" fmla="*/ 2147483647 w 83"/>
                <a:gd name="T13" fmla="*/ 2147483647 h 155"/>
                <a:gd name="T14" fmla="*/ 2147483647 w 83"/>
                <a:gd name="T15" fmla="*/ 2147483647 h 15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3"/>
                <a:gd name="T25" fmla="*/ 0 h 155"/>
                <a:gd name="T26" fmla="*/ 83 w 83"/>
                <a:gd name="T27" fmla="*/ 155 h 15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3" h="155">
                  <a:moveTo>
                    <a:pt x="74" y="3"/>
                  </a:moveTo>
                  <a:lnTo>
                    <a:pt x="6" y="0"/>
                  </a:lnTo>
                  <a:lnTo>
                    <a:pt x="0" y="35"/>
                  </a:lnTo>
                  <a:lnTo>
                    <a:pt x="6" y="107"/>
                  </a:lnTo>
                  <a:lnTo>
                    <a:pt x="6" y="138"/>
                  </a:lnTo>
                  <a:lnTo>
                    <a:pt x="63" y="155"/>
                  </a:lnTo>
                  <a:lnTo>
                    <a:pt x="83" y="54"/>
                  </a:lnTo>
                  <a:lnTo>
                    <a:pt x="74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35" name="Freeform 449"/>
            <p:cNvSpPr>
              <a:spLocks/>
            </p:cNvSpPr>
            <p:nvPr/>
          </p:nvSpPr>
          <p:spPr bwMode="auto">
            <a:xfrm>
              <a:off x="6297613" y="1892300"/>
              <a:ext cx="66675" cy="228600"/>
            </a:xfrm>
            <a:custGeom>
              <a:avLst/>
              <a:gdLst>
                <a:gd name="T0" fmla="*/ 2147483647 w 69"/>
                <a:gd name="T1" fmla="*/ 0 h 149"/>
                <a:gd name="T2" fmla="*/ 0 w 69"/>
                <a:gd name="T3" fmla="*/ 2147483647 h 149"/>
                <a:gd name="T4" fmla="*/ 2147483647 w 69"/>
                <a:gd name="T5" fmla="*/ 2147483647 h 149"/>
                <a:gd name="T6" fmla="*/ 2147483647 w 69"/>
                <a:gd name="T7" fmla="*/ 2147483647 h 149"/>
                <a:gd name="T8" fmla="*/ 2147483647 w 69"/>
                <a:gd name="T9" fmla="*/ 2147483647 h 149"/>
                <a:gd name="T10" fmla="*/ 2147483647 w 69"/>
                <a:gd name="T11" fmla="*/ 2147483647 h 149"/>
                <a:gd name="T12" fmla="*/ 2147483647 w 69"/>
                <a:gd name="T13" fmla="*/ 2147483647 h 149"/>
                <a:gd name="T14" fmla="*/ 2147483647 w 69"/>
                <a:gd name="T15" fmla="*/ 0 h 1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9"/>
                <a:gd name="T25" fmla="*/ 0 h 149"/>
                <a:gd name="T26" fmla="*/ 69 w 69"/>
                <a:gd name="T27" fmla="*/ 149 h 14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9" h="149">
                  <a:moveTo>
                    <a:pt x="1" y="0"/>
                  </a:moveTo>
                  <a:lnTo>
                    <a:pt x="0" y="47"/>
                  </a:lnTo>
                  <a:lnTo>
                    <a:pt x="1" y="113"/>
                  </a:lnTo>
                  <a:lnTo>
                    <a:pt x="1" y="149"/>
                  </a:lnTo>
                  <a:lnTo>
                    <a:pt x="58" y="143"/>
                  </a:lnTo>
                  <a:lnTo>
                    <a:pt x="69" y="60"/>
                  </a:lnTo>
                  <a:lnTo>
                    <a:pt x="63" y="1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36" name="Freeform 450"/>
            <p:cNvSpPr>
              <a:spLocks/>
            </p:cNvSpPr>
            <p:nvPr/>
          </p:nvSpPr>
          <p:spPr bwMode="auto">
            <a:xfrm>
              <a:off x="6367463" y="2184400"/>
              <a:ext cx="92075" cy="169863"/>
            </a:xfrm>
            <a:custGeom>
              <a:avLst/>
              <a:gdLst>
                <a:gd name="T0" fmla="*/ 2147483647 w 87"/>
                <a:gd name="T1" fmla="*/ 2147483647 h 160"/>
                <a:gd name="T2" fmla="*/ 0 w 87"/>
                <a:gd name="T3" fmla="*/ 2147483647 h 160"/>
                <a:gd name="T4" fmla="*/ 2147483647 w 87"/>
                <a:gd name="T5" fmla="*/ 2147483647 h 160"/>
                <a:gd name="T6" fmla="*/ 2147483647 w 87"/>
                <a:gd name="T7" fmla="*/ 2147483647 h 160"/>
                <a:gd name="T8" fmla="*/ 2147483647 w 87"/>
                <a:gd name="T9" fmla="*/ 2147483647 h 160"/>
                <a:gd name="T10" fmla="*/ 2147483647 w 87"/>
                <a:gd name="T11" fmla="*/ 2147483647 h 160"/>
                <a:gd name="T12" fmla="*/ 2147483647 w 87"/>
                <a:gd name="T13" fmla="*/ 0 h 160"/>
                <a:gd name="T14" fmla="*/ 2147483647 w 87"/>
                <a:gd name="T15" fmla="*/ 2147483647 h 1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7"/>
                <a:gd name="T25" fmla="*/ 0 h 160"/>
                <a:gd name="T26" fmla="*/ 87 w 87"/>
                <a:gd name="T27" fmla="*/ 160 h 1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7" h="160">
                  <a:moveTo>
                    <a:pt x="14" y="15"/>
                  </a:moveTo>
                  <a:lnTo>
                    <a:pt x="0" y="103"/>
                  </a:lnTo>
                  <a:lnTo>
                    <a:pt x="5" y="160"/>
                  </a:lnTo>
                  <a:lnTo>
                    <a:pt x="66" y="159"/>
                  </a:lnTo>
                  <a:lnTo>
                    <a:pt x="87" y="136"/>
                  </a:lnTo>
                  <a:lnTo>
                    <a:pt x="78" y="43"/>
                  </a:lnTo>
                  <a:lnTo>
                    <a:pt x="68" y="0"/>
                  </a:lnTo>
                  <a:lnTo>
                    <a:pt x="14" y="1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37" name="Freeform 451"/>
            <p:cNvSpPr>
              <a:spLocks/>
            </p:cNvSpPr>
            <p:nvPr/>
          </p:nvSpPr>
          <p:spPr bwMode="auto">
            <a:xfrm>
              <a:off x="6294438" y="2111375"/>
              <a:ext cx="85725" cy="241300"/>
            </a:xfrm>
            <a:custGeom>
              <a:avLst/>
              <a:gdLst>
                <a:gd name="T0" fmla="*/ 2147483647 w 81"/>
                <a:gd name="T1" fmla="*/ 2147483647 h 228"/>
                <a:gd name="T2" fmla="*/ 2147483647 w 81"/>
                <a:gd name="T3" fmla="*/ 2147483647 h 228"/>
                <a:gd name="T4" fmla="*/ 2147483647 w 81"/>
                <a:gd name="T5" fmla="*/ 2147483647 h 228"/>
                <a:gd name="T6" fmla="*/ 0 w 81"/>
                <a:gd name="T7" fmla="*/ 2147483647 h 228"/>
                <a:gd name="T8" fmla="*/ 2147483647 w 81"/>
                <a:gd name="T9" fmla="*/ 0 h 228"/>
                <a:gd name="T10" fmla="*/ 2147483647 w 81"/>
                <a:gd name="T11" fmla="*/ 2147483647 h 228"/>
                <a:gd name="T12" fmla="*/ 2147483647 w 81"/>
                <a:gd name="T13" fmla="*/ 2147483647 h 228"/>
                <a:gd name="T14" fmla="*/ 2147483647 w 81"/>
                <a:gd name="T15" fmla="*/ 2147483647 h 2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228"/>
                <a:gd name="T26" fmla="*/ 81 w 81"/>
                <a:gd name="T27" fmla="*/ 228 h 22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228">
                  <a:moveTo>
                    <a:pt x="69" y="228"/>
                  </a:moveTo>
                  <a:lnTo>
                    <a:pt x="4" y="222"/>
                  </a:lnTo>
                  <a:lnTo>
                    <a:pt x="4" y="138"/>
                  </a:lnTo>
                  <a:lnTo>
                    <a:pt x="0" y="4"/>
                  </a:lnTo>
                  <a:lnTo>
                    <a:pt x="58" y="0"/>
                  </a:lnTo>
                  <a:lnTo>
                    <a:pt x="81" y="82"/>
                  </a:lnTo>
                  <a:lnTo>
                    <a:pt x="72" y="165"/>
                  </a:lnTo>
                  <a:lnTo>
                    <a:pt x="69" y="2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38" name="Freeform 452"/>
            <p:cNvSpPr>
              <a:spLocks/>
            </p:cNvSpPr>
            <p:nvPr/>
          </p:nvSpPr>
          <p:spPr bwMode="auto">
            <a:xfrm>
              <a:off x="6281738" y="2344738"/>
              <a:ext cx="85725" cy="173037"/>
            </a:xfrm>
            <a:custGeom>
              <a:avLst/>
              <a:gdLst>
                <a:gd name="T0" fmla="*/ 2147483647 w 81"/>
                <a:gd name="T1" fmla="*/ 2147483647 h 164"/>
                <a:gd name="T2" fmla="*/ 2147483647 w 81"/>
                <a:gd name="T3" fmla="*/ 2147483647 h 164"/>
                <a:gd name="T4" fmla="*/ 0 w 81"/>
                <a:gd name="T5" fmla="*/ 2147483647 h 164"/>
                <a:gd name="T6" fmla="*/ 2147483647 w 81"/>
                <a:gd name="T7" fmla="*/ 0 h 164"/>
                <a:gd name="T8" fmla="*/ 2147483647 w 81"/>
                <a:gd name="T9" fmla="*/ 2147483647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"/>
                <a:gd name="T16" fmla="*/ 0 h 164"/>
                <a:gd name="T17" fmla="*/ 81 w 81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" h="164">
                  <a:moveTo>
                    <a:pt x="81" y="9"/>
                  </a:moveTo>
                  <a:lnTo>
                    <a:pt x="70" y="161"/>
                  </a:lnTo>
                  <a:lnTo>
                    <a:pt x="0" y="164"/>
                  </a:lnTo>
                  <a:lnTo>
                    <a:pt x="18" y="0"/>
                  </a:lnTo>
                  <a:lnTo>
                    <a:pt x="81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39" name="Freeform 453"/>
            <p:cNvSpPr>
              <a:spLocks/>
            </p:cNvSpPr>
            <p:nvPr/>
          </p:nvSpPr>
          <p:spPr bwMode="auto">
            <a:xfrm>
              <a:off x="6364288" y="2324100"/>
              <a:ext cx="92075" cy="119063"/>
            </a:xfrm>
            <a:custGeom>
              <a:avLst/>
              <a:gdLst>
                <a:gd name="T0" fmla="*/ 0 w 86"/>
                <a:gd name="T1" fmla="*/ 2147483647 h 112"/>
                <a:gd name="T2" fmla="*/ 2147483647 w 86"/>
                <a:gd name="T3" fmla="*/ 2147483647 h 112"/>
                <a:gd name="T4" fmla="*/ 2147483647 w 86"/>
                <a:gd name="T5" fmla="*/ 0 h 112"/>
                <a:gd name="T6" fmla="*/ 2147483647 w 86"/>
                <a:gd name="T7" fmla="*/ 2147483647 h 112"/>
                <a:gd name="T8" fmla="*/ 2147483647 w 86"/>
                <a:gd name="T9" fmla="*/ 2147483647 h 112"/>
                <a:gd name="T10" fmla="*/ 0 w 86"/>
                <a:gd name="T11" fmla="*/ 2147483647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"/>
                <a:gd name="T19" fmla="*/ 0 h 112"/>
                <a:gd name="T20" fmla="*/ 86 w 86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" h="112">
                  <a:moveTo>
                    <a:pt x="0" y="93"/>
                  </a:moveTo>
                  <a:lnTo>
                    <a:pt x="86" y="112"/>
                  </a:lnTo>
                  <a:lnTo>
                    <a:pt x="84" y="0"/>
                  </a:lnTo>
                  <a:lnTo>
                    <a:pt x="71" y="19"/>
                  </a:lnTo>
                  <a:lnTo>
                    <a:pt x="6" y="24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40" name="Freeform 454"/>
            <p:cNvSpPr>
              <a:spLocks/>
            </p:cNvSpPr>
            <p:nvPr/>
          </p:nvSpPr>
          <p:spPr bwMode="auto">
            <a:xfrm>
              <a:off x="6342063" y="2420938"/>
              <a:ext cx="117475" cy="244475"/>
            </a:xfrm>
            <a:custGeom>
              <a:avLst/>
              <a:gdLst>
                <a:gd name="T0" fmla="*/ 2147483647 w 111"/>
                <a:gd name="T1" fmla="*/ 2147483647 h 231"/>
                <a:gd name="T2" fmla="*/ 0 w 111"/>
                <a:gd name="T3" fmla="*/ 2147483647 h 231"/>
                <a:gd name="T4" fmla="*/ 2147483647 w 111"/>
                <a:gd name="T5" fmla="*/ 2147483647 h 231"/>
                <a:gd name="T6" fmla="*/ 2147483647 w 111"/>
                <a:gd name="T7" fmla="*/ 2147483647 h 231"/>
                <a:gd name="T8" fmla="*/ 2147483647 w 111"/>
                <a:gd name="T9" fmla="*/ 2147483647 h 231"/>
                <a:gd name="T10" fmla="*/ 2147483647 w 111"/>
                <a:gd name="T11" fmla="*/ 2147483647 h 231"/>
                <a:gd name="T12" fmla="*/ 2147483647 w 111"/>
                <a:gd name="T13" fmla="*/ 2147483647 h 231"/>
                <a:gd name="T14" fmla="*/ 2147483647 w 111"/>
                <a:gd name="T15" fmla="*/ 2147483647 h 231"/>
                <a:gd name="T16" fmla="*/ 2147483647 w 111"/>
                <a:gd name="T17" fmla="*/ 0 h 231"/>
                <a:gd name="T18" fmla="*/ 2147483647 w 111"/>
                <a:gd name="T19" fmla="*/ 2147483647 h 2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1"/>
                <a:gd name="T31" fmla="*/ 0 h 231"/>
                <a:gd name="T32" fmla="*/ 111 w 111"/>
                <a:gd name="T33" fmla="*/ 231 h 23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1" h="231">
                  <a:moveTo>
                    <a:pt x="7" y="86"/>
                  </a:moveTo>
                  <a:lnTo>
                    <a:pt x="0" y="192"/>
                  </a:lnTo>
                  <a:lnTo>
                    <a:pt x="27" y="231"/>
                  </a:lnTo>
                  <a:lnTo>
                    <a:pt x="97" y="212"/>
                  </a:lnTo>
                  <a:lnTo>
                    <a:pt x="103" y="159"/>
                  </a:lnTo>
                  <a:lnTo>
                    <a:pt x="106" y="123"/>
                  </a:lnTo>
                  <a:lnTo>
                    <a:pt x="111" y="60"/>
                  </a:lnTo>
                  <a:lnTo>
                    <a:pt x="111" y="18"/>
                  </a:lnTo>
                  <a:lnTo>
                    <a:pt x="27" y="0"/>
                  </a:lnTo>
                  <a:lnTo>
                    <a:pt x="7" y="8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41" name="Freeform 455"/>
            <p:cNvSpPr>
              <a:spLocks/>
            </p:cNvSpPr>
            <p:nvPr/>
          </p:nvSpPr>
          <p:spPr bwMode="auto">
            <a:xfrm>
              <a:off x="6342063" y="2643188"/>
              <a:ext cx="107950" cy="139700"/>
            </a:xfrm>
            <a:custGeom>
              <a:avLst/>
              <a:gdLst>
                <a:gd name="T0" fmla="*/ 2147483647 w 101"/>
                <a:gd name="T1" fmla="*/ 2147483647 h 132"/>
                <a:gd name="T2" fmla="*/ 0 w 101"/>
                <a:gd name="T3" fmla="*/ 2147483647 h 132"/>
                <a:gd name="T4" fmla="*/ 2147483647 w 101"/>
                <a:gd name="T5" fmla="*/ 2147483647 h 132"/>
                <a:gd name="T6" fmla="*/ 2147483647 w 101"/>
                <a:gd name="T7" fmla="*/ 2147483647 h 132"/>
                <a:gd name="T8" fmla="*/ 2147483647 w 101"/>
                <a:gd name="T9" fmla="*/ 2147483647 h 132"/>
                <a:gd name="T10" fmla="*/ 2147483647 w 101"/>
                <a:gd name="T11" fmla="*/ 2147483647 h 132"/>
                <a:gd name="T12" fmla="*/ 2147483647 w 101"/>
                <a:gd name="T13" fmla="*/ 0 h 132"/>
                <a:gd name="T14" fmla="*/ 2147483647 w 101"/>
                <a:gd name="T15" fmla="*/ 2147483647 h 1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1"/>
                <a:gd name="T25" fmla="*/ 0 h 132"/>
                <a:gd name="T26" fmla="*/ 101 w 101"/>
                <a:gd name="T27" fmla="*/ 132 h 1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1" h="132">
                  <a:moveTo>
                    <a:pt x="24" y="17"/>
                  </a:moveTo>
                  <a:lnTo>
                    <a:pt x="0" y="83"/>
                  </a:lnTo>
                  <a:lnTo>
                    <a:pt x="11" y="117"/>
                  </a:lnTo>
                  <a:lnTo>
                    <a:pt x="56" y="132"/>
                  </a:lnTo>
                  <a:lnTo>
                    <a:pt x="96" y="117"/>
                  </a:lnTo>
                  <a:lnTo>
                    <a:pt x="101" y="38"/>
                  </a:lnTo>
                  <a:lnTo>
                    <a:pt x="98" y="0"/>
                  </a:lnTo>
                  <a:lnTo>
                    <a:pt x="24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42" name="Freeform 456"/>
            <p:cNvSpPr>
              <a:spLocks/>
            </p:cNvSpPr>
            <p:nvPr/>
          </p:nvSpPr>
          <p:spPr bwMode="auto">
            <a:xfrm>
              <a:off x="6396038" y="2771775"/>
              <a:ext cx="53975" cy="130175"/>
            </a:xfrm>
            <a:custGeom>
              <a:avLst/>
              <a:gdLst>
                <a:gd name="T0" fmla="*/ 2147483647 w 51"/>
                <a:gd name="T1" fmla="*/ 2147483647 h 123"/>
                <a:gd name="T2" fmla="*/ 0 w 51"/>
                <a:gd name="T3" fmla="*/ 2147483647 h 123"/>
                <a:gd name="T4" fmla="*/ 2147483647 w 51"/>
                <a:gd name="T5" fmla="*/ 2147483647 h 123"/>
                <a:gd name="T6" fmla="*/ 2147483647 w 51"/>
                <a:gd name="T7" fmla="*/ 2147483647 h 123"/>
                <a:gd name="T8" fmla="*/ 2147483647 w 51"/>
                <a:gd name="T9" fmla="*/ 0 h 123"/>
                <a:gd name="T10" fmla="*/ 2147483647 w 51"/>
                <a:gd name="T11" fmla="*/ 2147483647 h 1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"/>
                <a:gd name="T19" fmla="*/ 0 h 123"/>
                <a:gd name="T20" fmla="*/ 51 w 51"/>
                <a:gd name="T21" fmla="*/ 123 h 1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" h="123">
                  <a:moveTo>
                    <a:pt x="5" y="9"/>
                  </a:moveTo>
                  <a:lnTo>
                    <a:pt x="0" y="123"/>
                  </a:lnTo>
                  <a:lnTo>
                    <a:pt x="47" y="109"/>
                  </a:lnTo>
                  <a:lnTo>
                    <a:pt x="51" y="42"/>
                  </a:lnTo>
                  <a:lnTo>
                    <a:pt x="47" y="0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43" name="Freeform 457"/>
            <p:cNvSpPr>
              <a:spLocks/>
            </p:cNvSpPr>
            <p:nvPr/>
          </p:nvSpPr>
          <p:spPr bwMode="auto">
            <a:xfrm>
              <a:off x="6329363" y="2760663"/>
              <a:ext cx="73025" cy="146050"/>
            </a:xfrm>
            <a:custGeom>
              <a:avLst/>
              <a:gdLst>
                <a:gd name="T0" fmla="*/ 2147483647 w 68"/>
                <a:gd name="T1" fmla="*/ 2147483647 h 138"/>
                <a:gd name="T2" fmla="*/ 2147483647 w 68"/>
                <a:gd name="T3" fmla="*/ 2147483647 h 138"/>
                <a:gd name="T4" fmla="*/ 2147483647 w 68"/>
                <a:gd name="T5" fmla="*/ 2147483647 h 138"/>
                <a:gd name="T6" fmla="*/ 0 w 68"/>
                <a:gd name="T7" fmla="*/ 2147483647 h 138"/>
                <a:gd name="T8" fmla="*/ 2147483647 w 68"/>
                <a:gd name="T9" fmla="*/ 0 h 138"/>
                <a:gd name="T10" fmla="*/ 2147483647 w 68"/>
                <a:gd name="T11" fmla="*/ 2147483647 h 138"/>
                <a:gd name="T12" fmla="*/ 2147483647 w 68"/>
                <a:gd name="T13" fmla="*/ 2147483647 h 1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138"/>
                <a:gd name="T23" fmla="*/ 68 w 68"/>
                <a:gd name="T24" fmla="*/ 138 h 1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138">
                  <a:moveTo>
                    <a:pt x="60" y="138"/>
                  </a:moveTo>
                  <a:lnTo>
                    <a:pt x="21" y="129"/>
                  </a:lnTo>
                  <a:lnTo>
                    <a:pt x="3" y="96"/>
                  </a:lnTo>
                  <a:lnTo>
                    <a:pt x="0" y="51"/>
                  </a:lnTo>
                  <a:lnTo>
                    <a:pt x="18" y="0"/>
                  </a:lnTo>
                  <a:lnTo>
                    <a:pt x="68" y="20"/>
                  </a:lnTo>
                  <a:lnTo>
                    <a:pt x="60" y="1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44" name="Freeform 458"/>
            <p:cNvSpPr>
              <a:spLocks/>
            </p:cNvSpPr>
            <p:nvPr/>
          </p:nvSpPr>
          <p:spPr bwMode="auto">
            <a:xfrm>
              <a:off x="6281738" y="2511425"/>
              <a:ext cx="63500" cy="125413"/>
            </a:xfrm>
            <a:custGeom>
              <a:avLst/>
              <a:gdLst>
                <a:gd name="T0" fmla="*/ 2147483647 w 61"/>
                <a:gd name="T1" fmla="*/ 2147483647 h 118"/>
                <a:gd name="T2" fmla="*/ 2147483647 w 61"/>
                <a:gd name="T3" fmla="*/ 2147483647 h 118"/>
                <a:gd name="T4" fmla="*/ 2147483647 w 61"/>
                <a:gd name="T5" fmla="*/ 2147483647 h 118"/>
                <a:gd name="T6" fmla="*/ 2147483647 w 61"/>
                <a:gd name="T7" fmla="*/ 0 h 118"/>
                <a:gd name="T8" fmla="*/ 0 w 61"/>
                <a:gd name="T9" fmla="*/ 2147483647 h 118"/>
                <a:gd name="T10" fmla="*/ 2147483647 w 61"/>
                <a:gd name="T11" fmla="*/ 2147483647 h 1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1"/>
                <a:gd name="T19" fmla="*/ 0 h 118"/>
                <a:gd name="T20" fmla="*/ 61 w 61"/>
                <a:gd name="T21" fmla="*/ 118 h 1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1" h="118">
                  <a:moveTo>
                    <a:pt x="7" y="108"/>
                  </a:moveTo>
                  <a:lnTo>
                    <a:pt x="36" y="118"/>
                  </a:lnTo>
                  <a:lnTo>
                    <a:pt x="58" y="103"/>
                  </a:lnTo>
                  <a:lnTo>
                    <a:pt x="61" y="0"/>
                  </a:lnTo>
                  <a:lnTo>
                    <a:pt x="0" y="1"/>
                  </a:lnTo>
                  <a:lnTo>
                    <a:pt x="7" y="10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45" name="Freeform 459"/>
            <p:cNvSpPr>
              <a:spLocks/>
            </p:cNvSpPr>
            <p:nvPr/>
          </p:nvSpPr>
          <p:spPr bwMode="auto">
            <a:xfrm>
              <a:off x="6291263" y="2619375"/>
              <a:ext cx="73025" cy="107950"/>
            </a:xfrm>
            <a:custGeom>
              <a:avLst/>
              <a:gdLst>
                <a:gd name="T0" fmla="*/ 0 w 70"/>
                <a:gd name="T1" fmla="*/ 2147483647 h 102"/>
                <a:gd name="T2" fmla="*/ 2147483647 w 70"/>
                <a:gd name="T3" fmla="*/ 2147483647 h 102"/>
                <a:gd name="T4" fmla="*/ 2147483647 w 70"/>
                <a:gd name="T5" fmla="*/ 2147483647 h 102"/>
                <a:gd name="T6" fmla="*/ 2147483647 w 70"/>
                <a:gd name="T7" fmla="*/ 2147483647 h 102"/>
                <a:gd name="T8" fmla="*/ 2147483647 w 70"/>
                <a:gd name="T9" fmla="*/ 0 h 102"/>
                <a:gd name="T10" fmla="*/ 2147483647 w 70"/>
                <a:gd name="T11" fmla="*/ 2147483647 h 102"/>
                <a:gd name="T12" fmla="*/ 0 w 70"/>
                <a:gd name="T13" fmla="*/ 2147483647 h 1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102"/>
                <a:gd name="T23" fmla="*/ 70 w 70"/>
                <a:gd name="T24" fmla="*/ 102 h 10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102">
                  <a:moveTo>
                    <a:pt x="0" y="9"/>
                  </a:moveTo>
                  <a:lnTo>
                    <a:pt x="6" y="99"/>
                  </a:lnTo>
                  <a:lnTo>
                    <a:pt x="48" y="102"/>
                  </a:lnTo>
                  <a:lnTo>
                    <a:pt x="70" y="43"/>
                  </a:lnTo>
                  <a:lnTo>
                    <a:pt x="48" y="0"/>
                  </a:lnTo>
                  <a:lnTo>
                    <a:pt x="19" y="1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46" name="Freeform 460"/>
            <p:cNvSpPr>
              <a:spLocks/>
            </p:cNvSpPr>
            <p:nvPr/>
          </p:nvSpPr>
          <p:spPr bwMode="auto">
            <a:xfrm>
              <a:off x="6288088" y="2719388"/>
              <a:ext cx="63500" cy="201612"/>
            </a:xfrm>
            <a:custGeom>
              <a:avLst/>
              <a:gdLst>
                <a:gd name="T0" fmla="*/ 2147483647 w 60"/>
                <a:gd name="T1" fmla="*/ 0 h 191"/>
                <a:gd name="T2" fmla="*/ 0 w 60"/>
                <a:gd name="T3" fmla="*/ 2147483647 h 191"/>
                <a:gd name="T4" fmla="*/ 2147483647 w 60"/>
                <a:gd name="T5" fmla="*/ 2147483647 h 191"/>
                <a:gd name="T6" fmla="*/ 2147483647 w 60"/>
                <a:gd name="T7" fmla="*/ 2147483647 h 191"/>
                <a:gd name="T8" fmla="*/ 2147483647 w 60"/>
                <a:gd name="T9" fmla="*/ 2147483647 h 191"/>
                <a:gd name="T10" fmla="*/ 2147483647 w 60"/>
                <a:gd name="T11" fmla="*/ 2147483647 h 191"/>
                <a:gd name="T12" fmla="*/ 2147483647 w 60"/>
                <a:gd name="T13" fmla="*/ 2147483647 h 191"/>
                <a:gd name="T14" fmla="*/ 2147483647 w 60"/>
                <a:gd name="T15" fmla="*/ 2147483647 h 191"/>
                <a:gd name="T16" fmla="*/ 2147483647 w 60"/>
                <a:gd name="T17" fmla="*/ 0 h 19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0"/>
                <a:gd name="T28" fmla="*/ 0 h 191"/>
                <a:gd name="T29" fmla="*/ 60 w 60"/>
                <a:gd name="T30" fmla="*/ 191 h 19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0" h="191">
                  <a:moveTo>
                    <a:pt x="10" y="0"/>
                  </a:moveTo>
                  <a:lnTo>
                    <a:pt x="0" y="189"/>
                  </a:lnTo>
                  <a:lnTo>
                    <a:pt x="42" y="191"/>
                  </a:lnTo>
                  <a:lnTo>
                    <a:pt x="58" y="164"/>
                  </a:lnTo>
                  <a:lnTo>
                    <a:pt x="42" y="138"/>
                  </a:lnTo>
                  <a:lnTo>
                    <a:pt x="39" y="87"/>
                  </a:lnTo>
                  <a:lnTo>
                    <a:pt x="60" y="36"/>
                  </a:lnTo>
                  <a:lnTo>
                    <a:pt x="52" y="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47" name="Freeform 461"/>
            <p:cNvSpPr>
              <a:spLocks/>
            </p:cNvSpPr>
            <p:nvPr/>
          </p:nvSpPr>
          <p:spPr bwMode="auto">
            <a:xfrm>
              <a:off x="6389688" y="2889250"/>
              <a:ext cx="66675" cy="141288"/>
            </a:xfrm>
            <a:custGeom>
              <a:avLst/>
              <a:gdLst>
                <a:gd name="T0" fmla="*/ 0 w 62"/>
                <a:gd name="T1" fmla="*/ 2147483647 h 133"/>
                <a:gd name="T2" fmla="*/ 2147483647 w 62"/>
                <a:gd name="T3" fmla="*/ 2147483647 h 133"/>
                <a:gd name="T4" fmla="*/ 2147483647 w 62"/>
                <a:gd name="T5" fmla="*/ 2147483647 h 133"/>
                <a:gd name="T6" fmla="*/ 2147483647 w 62"/>
                <a:gd name="T7" fmla="*/ 2147483647 h 133"/>
                <a:gd name="T8" fmla="*/ 2147483647 w 62"/>
                <a:gd name="T9" fmla="*/ 0 h 133"/>
                <a:gd name="T10" fmla="*/ 0 w 62"/>
                <a:gd name="T11" fmla="*/ 2147483647 h 1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133"/>
                <a:gd name="T20" fmla="*/ 62 w 62"/>
                <a:gd name="T21" fmla="*/ 133 h 1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133">
                  <a:moveTo>
                    <a:pt x="0" y="13"/>
                  </a:moveTo>
                  <a:lnTo>
                    <a:pt x="11" y="133"/>
                  </a:lnTo>
                  <a:lnTo>
                    <a:pt x="51" y="126"/>
                  </a:lnTo>
                  <a:lnTo>
                    <a:pt x="62" y="75"/>
                  </a:lnTo>
                  <a:lnTo>
                    <a:pt x="51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48" name="Freeform 462"/>
            <p:cNvSpPr>
              <a:spLocks/>
            </p:cNvSpPr>
            <p:nvPr/>
          </p:nvSpPr>
          <p:spPr bwMode="auto">
            <a:xfrm>
              <a:off x="6396038" y="3022600"/>
              <a:ext cx="50800" cy="158750"/>
            </a:xfrm>
            <a:custGeom>
              <a:avLst/>
              <a:gdLst>
                <a:gd name="T0" fmla="*/ 2147483647 w 48"/>
                <a:gd name="T1" fmla="*/ 2147483647 h 150"/>
                <a:gd name="T2" fmla="*/ 0 w 48"/>
                <a:gd name="T3" fmla="*/ 2147483647 h 150"/>
                <a:gd name="T4" fmla="*/ 2147483647 w 48"/>
                <a:gd name="T5" fmla="*/ 2147483647 h 150"/>
                <a:gd name="T6" fmla="*/ 2147483647 w 48"/>
                <a:gd name="T7" fmla="*/ 2147483647 h 150"/>
                <a:gd name="T8" fmla="*/ 2147483647 w 48"/>
                <a:gd name="T9" fmla="*/ 2147483647 h 150"/>
                <a:gd name="T10" fmla="*/ 2147483647 w 48"/>
                <a:gd name="T11" fmla="*/ 0 h 150"/>
                <a:gd name="T12" fmla="*/ 2147483647 w 48"/>
                <a:gd name="T13" fmla="*/ 2147483647 h 1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50"/>
                <a:gd name="T23" fmla="*/ 48 w 48"/>
                <a:gd name="T24" fmla="*/ 150 h 1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50">
                  <a:moveTo>
                    <a:pt x="5" y="6"/>
                  </a:moveTo>
                  <a:lnTo>
                    <a:pt x="0" y="145"/>
                  </a:lnTo>
                  <a:lnTo>
                    <a:pt x="47" y="150"/>
                  </a:lnTo>
                  <a:lnTo>
                    <a:pt x="39" y="96"/>
                  </a:lnTo>
                  <a:lnTo>
                    <a:pt x="48" y="55"/>
                  </a:lnTo>
                  <a:lnTo>
                    <a:pt x="48" y="0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49" name="Freeform 463"/>
            <p:cNvSpPr>
              <a:spLocks/>
            </p:cNvSpPr>
            <p:nvPr/>
          </p:nvSpPr>
          <p:spPr bwMode="auto">
            <a:xfrm>
              <a:off x="6392863" y="3179763"/>
              <a:ext cx="53975" cy="142875"/>
            </a:xfrm>
            <a:custGeom>
              <a:avLst/>
              <a:gdLst>
                <a:gd name="T0" fmla="*/ 2147483647 w 51"/>
                <a:gd name="T1" fmla="*/ 2147483647 h 135"/>
                <a:gd name="T2" fmla="*/ 0 w 51"/>
                <a:gd name="T3" fmla="*/ 2147483647 h 135"/>
                <a:gd name="T4" fmla="*/ 2147483647 w 51"/>
                <a:gd name="T5" fmla="*/ 2147483647 h 135"/>
                <a:gd name="T6" fmla="*/ 2147483647 w 51"/>
                <a:gd name="T7" fmla="*/ 0 h 135"/>
                <a:gd name="T8" fmla="*/ 2147483647 w 51"/>
                <a:gd name="T9" fmla="*/ 2147483647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135"/>
                <a:gd name="T17" fmla="*/ 51 w 51"/>
                <a:gd name="T18" fmla="*/ 135 h 1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135">
                  <a:moveTo>
                    <a:pt x="3" y="3"/>
                  </a:moveTo>
                  <a:lnTo>
                    <a:pt x="0" y="125"/>
                  </a:lnTo>
                  <a:lnTo>
                    <a:pt x="51" y="135"/>
                  </a:lnTo>
                  <a:lnTo>
                    <a:pt x="49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50" name="Freeform 464"/>
            <p:cNvSpPr>
              <a:spLocks/>
            </p:cNvSpPr>
            <p:nvPr/>
          </p:nvSpPr>
          <p:spPr bwMode="auto">
            <a:xfrm>
              <a:off x="6389688" y="3311525"/>
              <a:ext cx="57150" cy="136525"/>
            </a:xfrm>
            <a:custGeom>
              <a:avLst/>
              <a:gdLst>
                <a:gd name="T0" fmla="*/ 2147483647 w 53"/>
                <a:gd name="T1" fmla="*/ 0 h 129"/>
                <a:gd name="T2" fmla="*/ 0 w 53"/>
                <a:gd name="T3" fmla="*/ 2147483647 h 129"/>
                <a:gd name="T4" fmla="*/ 2147483647 w 53"/>
                <a:gd name="T5" fmla="*/ 2147483647 h 129"/>
                <a:gd name="T6" fmla="*/ 2147483647 w 53"/>
                <a:gd name="T7" fmla="*/ 2147483647 h 129"/>
                <a:gd name="T8" fmla="*/ 2147483647 w 53"/>
                <a:gd name="T9" fmla="*/ 2147483647 h 129"/>
                <a:gd name="T10" fmla="*/ 2147483647 w 53"/>
                <a:gd name="T11" fmla="*/ 0 h 1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129"/>
                <a:gd name="T20" fmla="*/ 53 w 53"/>
                <a:gd name="T21" fmla="*/ 129 h 1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129">
                  <a:moveTo>
                    <a:pt x="2" y="0"/>
                  </a:moveTo>
                  <a:lnTo>
                    <a:pt x="0" y="124"/>
                  </a:lnTo>
                  <a:lnTo>
                    <a:pt x="44" y="129"/>
                  </a:lnTo>
                  <a:lnTo>
                    <a:pt x="53" y="109"/>
                  </a:lnTo>
                  <a:lnTo>
                    <a:pt x="50" y="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51" name="Freeform 465"/>
            <p:cNvSpPr>
              <a:spLocks/>
            </p:cNvSpPr>
            <p:nvPr/>
          </p:nvSpPr>
          <p:spPr bwMode="auto">
            <a:xfrm>
              <a:off x="6326188" y="2892425"/>
              <a:ext cx="76200" cy="160338"/>
            </a:xfrm>
            <a:custGeom>
              <a:avLst/>
              <a:gdLst>
                <a:gd name="T0" fmla="*/ 0 w 72"/>
                <a:gd name="T1" fmla="*/ 2147483647 h 151"/>
                <a:gd name="T2" fmla="*/ 2147483647 w 72"/>
                <a:gd name="T3" fmla="*/ 2147483647 h 151"/>
                <a:gd name="T4" fmla="*/ 2147483647 w 72"/>
                <a:gd name="T5" fmla="*/ 2147483647 h 151"/>
                <a:gd name="T6" fmla="*/ 2147483647 w 72"/>
                <a:gd name="T7" fmla="*/ 2147483647 h 151"/>
                <a:gd name="T8" fmla="*/ 2147483647 w 72"/>
                <a:gd name="T9" fmla="*/ 2147483647 h 151"/>
                <a:gd name="T10" fmla="*/ 2147483647 w 72"/>
                <a:gd name="T11" fmla="*/ 0 h 151"/>
                <a:gd name="T12" fmla="*/ 0 w 72"/>
                <a:gd name="T13" fmla="*/ 2147483647 h 1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2"/>
                <a:gd name="T22" fmla="*/ 0 h 151"/>
                <a:gd name="T23" fmla="*/ 72 w 72"/>
                <a:gd name="T24" fmla="*/ 151 h 1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2" h="151">
                  <a:moveTo>
                    <a:pt x="0" y="30"/>
                  </a:moveTo>
                  <a:lnTo>
                    <a:pt x="21" y="151"/>
                  </a:lnTo>
                  <a:lnTo>
                    <a:pt x="60" y="144"/>
                  </a:lnTo>
                  <a:lnTo>
                    <a:pt x="72" y="124"/>
                  </a:lnTo>
                  <a:lnTo>
                    <a:pt x="63" y="15"/>
                  </a:lnTo>
                  <a:lnTo>
                    <a:pt x="20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52" name="Freeform 466"/>
            <p:cNvSpPr>
              <a:spLocks/>
            </p:cNvSpPr>
            <p:nvPr/>
          </p:nvSpPr>
          <p:spPr bwMode="auto">
            <a:xfrm>
              <a:off x="6262688" y="2919413"/>
              <a:ext cx="85725" cy="165100"/>
            </a:xfrm>
            <a:custGeom>
              <a:avLst/>
              <a:gdLst>
                <a:gd name="T0" fmla="*/ 2147483647 w 81"/>
                <a:gd name="T1" fmla="*/ 0 h 156"/>
                <a:gd name="T2" fmla="*/ 0 w 81"/>
                <a:gd name="T3" fmla="*/ 2147483647 h 156"/>
                <a:gd name="T4" fmla="*/ 2147483647 w 81"/>
                <a:gd name="T5" fmla="*/ 2147483647 h 156"/>
                <a:gd name="T6" fmla="*/ 2147483647 w 81"/>
                <a:gd name="T7" fmla="*/ 2147483647 h 156"/>
                <a:gd name="T8" fmla="*/ 2147483647 w 81"/>
                <a:gd name="T9" fmla="*/ 2147483647 h 156"/>
                <a:gd name="T10" fmla="*/ 2147483647 w 81"/>
                <a:gd name="T11" fmla="*/ 2147483647 h 156"/>
                <a:gd name="T12" fmla="*/ 2147483647 w 81"/>
                <a:gd name="T13" fmla="*/ 0 h 156"/>
                <a:gd name="T14" fmla="*/ 2147483647 w 81"/>
                <a:gd name="T15" fmla="*/ 0 h 1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156"/>
                <a:gd name="T26" fmla="*/ 81 w 81"/>
                <a:gd name="T27" fmla="*/ 156 h 15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156">
                  <a:moveTo>
                    <a:pt x="24" y="0"/>
                  </a:moveTo>
                  <a:lnTo>
                    <a:pt x="0" y="50"/>
                  </a:lnTo>
                  <a:lnTo>
                    <a:pt x="6" y="152"/>
                  </a:lnTo>
                  <a:lnTo>
                    <a:pt x="60" y="156"/>
                  </a:lnTo>
                  <a:lnTo>
                    <a:pt x="81" y="117"/>
                  </a:lnTo>
                  <a:lnTo>
                    <a:pt x="62" y="3"/>
                  </a:lnTo>
                  <a:lnTo>
                    <a:pt x="38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53" name="Freeform 467"/>
            <p:cNvSpPr>
              <a:spLocks/>
            </p:cNvSpPr>
            <p:nvPr/>
          </p:nvSpPr>
          <p:spPr bwMode="auto">
            <a:xfrm>
              <a:off x="6345238" y="3017838"/>
              <a:ext cx="53975" cy="163512"/>
            </a:xfrm>
            <a:custGeom>
              <a:avLst/>
              <a:gdLst>
                <a:gd name="T0" fmla="*/ 0 w 52"/>
                <a:gd name="T1" fmla="*/ 2147483647 h 155"/>
                <a:gd name="T2" fmla="*/ 2147483647 w 52"/>
                <a:gd name="T3" fmla="*/ 2147483647 h 155"/>
                <a:gd name="T4" fmla="*/ 2147483647 w 52"/>
                <a:gd name="T5" fmla="*/ 2147483647 h 155"/>
                <a:gd name="T6" fmla="*/ 2147483647 w 52"/>
                <a:gd name="T7" fmla="*/ 0 h 155"/>
                <a:gd name="T8" fmla="*/ 2147483647 w 52"/>
                <a:gd name="T9" fmla="*/ 2147483647 h 155"/>
                <a:gd name="T10" fmla="*/ 0 w 52"/>
                <a:gd name="T11" fmla="*/ 2147483647 h 1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2"/>
                <a:gd name="T19" fmla="*/ 0 h 155"/>
                <a:gd name="T20" fmla="*/ 52 w 52"/>
                <a:gd name="T21" fmla="*/ 155 h 15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2" h="155">
                  <a:moveTo>
                    <a:pt x="0" y="30"/>
                  </a:moveTo>
                  <a:lnTo>
                    <a:pt x="13" y="155"/>
                  </a:lnTo>
                  <a:lnTo>
                    <a:pt x="49" y="152"/>
                  </a:lnTo>
                  <a:lnTo>
                    <a:pt x="52" y="0"/>
                  </a:lnTo>
                  <a:lnTo>
                    <a:pt x="33" y="26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54" name="Freeform 468"/>
            <p:cNvSpPr>
              <a:spLocks/>
            </p:cNvSpPr>
            <p:nvPr/>
          </p:nvSpPr>
          <p:spPr bwMode="auto">
            <a:xfrm>
              <a:off x="6357938" y="3176588"/>
              <a:ext cx="34925" cy="147637"/>
            </a:xfrm>
            <a:custGeom>
              <a:avLst/>
              <a:gdLst>
                <a:gd name="T0" fmla="*/ 0 w 32"/>
                <a:gd name="T1" fmla="*/ 2147483647 h 140"/>
                <a:gd name="T2" fmla="*/ 2147483647 w 32"/>
                <a:gd name="T3" fmla="*/ 2147483647 h 140"/>
                <a:gd name="T4" fmla="*/ 2147483647 w 32"/>
                <a:gd name="T5" fmla="*/ 2147483647 h 140"/>
                <a:gd name="T6" fmla="*/ 2147483647 w 32"/>
                <a:gd name="T7" fmla="*/ 0 h 140"/>
                <a:gd name="T8" fmla="*/ 0 w 32"/>
                <a:gd name="T9" fmla="*/ 2147483647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140"/>
                <a:gd name="T17" fmla="*/ 32 w 32"/>
                <a:gd name="T18" fmla="*/ 140 h 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140">
                  <a:moveTo>
                    <a:pt x="0" y="3"/>
                  </a:moveTo>
                  <a:lnTo>
                    <a:pt x="5" y="140"/>
                  </a:lnTo>
                  <a:lnTo>
                    <a:pt x="27" y="131"/>
                  </a:lnTo>
                  <a:lnTo>
                    <a:pt x="32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55" name="Freeform 469"/>
            <p:cNvSpPr>
              <a:spLocks/>
            </p:cNvSpPr>
            <p:nvPr/>
          </p:nvSpPr>
          <p:spPr bwMode="auto">
            <a:xfrm>
              <a:off x="6373813" y="3435350"/>
              <a:ext cx="66675" cy="184150"/>
            </a:xfrm>
            <a:custGeom>
              <a:avLst/>
              <a:gdLst>
                <a:gd name="T0" fmla="*/ 2147483647 w 63"/>
                <a:gd name="T1" fmla="*/ 0 h 174"/>
                <a:gd name="T2" fmla="*/ 2147483647 w 63"/>
                <a:gd name="T3" fmla="*/ 2147483647 h 174"/>
                <a:gd name="T4" fmla="*/ 0 w 63"/>
                <a:gd name="T5" fmla="*/ 2147483647 h 174"/>
                <a:gd name="T6" fmla="*/ 2147483647 w 63"/>
                <a:gd name="T7" fmla="*/ 2147483647 h 174"/>
                <a:gd name="T8" fmla="*/ 2147483647 w 63"/>
                <a:gd name="T9" fmla="*/ 2147483647 h 174"/>
                <a:gd name="T10" fmla="*/ 2147483647 w 63"/>
                <a:gd name="T11" fmla="*/ 2147483647 h 174"/>
                <a:gd name="T12" fmla="*/ 2147483647 w 63"/>
                <a:gd name="T13" fmla="*/ 2147483647 h 174"/>
                <a:gd name="T14" fmla="*/ 2147483647 w 63"/>
                <a:gd name="T15" fmla="*/ 2147483647 h 174"/>
                <a:gd name="T16" fmla="*/ 2147483647 w 63"/>
                <a:gd name="T17" fmla="*/ 0 h 1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3"/>
                <a:gd name="T28" fmla="*/ 0 h 174"/>
                <a:gd name="T29" fmla="*/ 63 w 63"/>
                <a:gd name="T30" fmla="*/ 174 h 1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3" h="174">
                  <a:moveTo>
                    <a:pt x="18" y="0"/>
                  </a:moveTo>
                  <a:lnTo>
                    <a:pt x="11" y="46"/>
                  </a:lnTo>
                  <a:lnTo>
                    <a:pt x="0" y="109"/>
                  </a:lnTo>
                  <a:lnTo>
                    <a:pt x="14" y="174"/>
                  </a:lnTo>
                  <a:lnTo>
                    <a:pt x="63" y="174"/>
                  </a:lnTo>
                  <a:lnTo>
                    <a:pt x="59" y="120"/>
                  </a:lnTo>
                  <a:lnTo>
                    <a:pt x="63" y="48"/>
                  </a:lnTo>
                  <a:lnTo>
                    <a:pt x="62" y="7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56" name="Freeform 470"/>
            <p:cNvSpPr>
              <a:spLocks/>
            </p:cNvSpPr>
            <p:nvPr/>
          </p:nvSpPr>
          <p:spPr bwMode="auto">
            <a:xfrm>
              <a:off x="6329363" y="3549650"/>
              <a:ext cx="60325" cy="158750"/>
            </a:xfrm>
            <a:custGeom>
              <a:avLst/>
              <a:gdLst>
                <a:gd name="T0" fmla="*/ 2147483647 w 58"/>
                <a:gd name="T1" fmla="*/ 2147483647 h 150"/>
                <a:gd name="T2" fmla="*/ 0 w 58"/>
                <a:gd name="T3" fmla="*/ 2147483647 h 150"/>
                <a:gd name="T4" fmla="*/ 2147483647 w 58"/>
                <a:gd name="T5" fmla="*/ 2147483647 h 150"/>
                <a:gd name="T6" fmla="*/ 2147483647 w 58"/>
                <a:gd name="T7" fmla="*/ 0 h 150"/>
                <a:gd name="T8" fmla="*/ 2147483647 w 58"/>
                <a:gd name="T9" fmla="*/ 2147483647 h 150"/>
                <a:gd name="T10" fmla="*/ 2147483647 w 58"/>
                <a:gd name="T11" fmla="*/ 2147483647 h 150"/>
                <a:gd name="T12" fmla="*/ 2147483647 w 58"/>
                <a:gd name="T13" fmla="*/ 2147483647 h 1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8"/>
                <a:gd name="T22" fmla="*/ 0 h 150"/>
                <a:gd name="T23" fmla="*/ 58 w 58"/>
                <a:gd name="T24" fmla="*/ 150 h 1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8" h="150">
                  <a:moveTo>
                    <a:pt x="13" y="147"/>
                  </a:moveTo>
                  <a:lnTo>
                    <a:pt x="0" y="87"/>
                  </a:lnTo>
                  <a:lnTo>
                    <a:pt x="15" y="1"/>
                  </a:lnTo>
                  <a:lnTo>
                    <a:pt x="39" y="0"/>
                  </a:lnTo>
                  <a:lnTo>
                    <a:pt x="58" y="70"/>
                  </a:lnTo>
                  <a:lnTo>
                    <a:pt x="43" y="150"/>
                  </a:lnTo>
                  <a:lnTo>
                    <a:pt x="13" y="1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57" name="Freeform 471"/>
            <p:cNvSpPr>
              <a:spLocks/>
            </p:cNvSpPr>
            <p:nvPr/>
          </p:nvSpPr>
          <p:spPr bwMode="auto">
            <a:xfrm>
              <a:off x="6275388" y="3705225"/>
              <a:ext cx="69850" cy="98425"/>
            </a:xfrm>
            <a:custGeom>
              <a:avLst/>
              <a:gdLst>
                <a:gd name="T0" fmla="*/ 0 w 66"/>
                <a:gd name="T1" fmla="*/ 2147483647 h 93"/>
                <a:gd name="T2" fmla="*/ 2147483647 w 66"/>
                <a:gd name="T3" fmla="*/ 2147483647 h 93"/>
                <a:gd name="T4" fmla="*/ 2147483647 w 66"/>
                <a:gd name="T5" fmla="*/ 0 h 93"/>
                <a:gd name="T6" fmla="*/ 2147483647 w 66"/>
                <a:gd name="T7" fmla="*/ 2147483647 h 93"/>
                <a:gd name="T8" fmla="*/ 2147483647 w 66"/>
                <a:gd name="T9" fmla="*/ 2147483647 h 93"/>
                <a:gd name="T10" fmla="*/ 2147483647 w 66"/>
                <a:gd name="T11" fmla="*/ 2147483647 h 93"/>
                <a:gd name="T12" fmla="*/ 0 w 66"/>
                <a:gd name="T13" fmla="*/ 2147483647 h 9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93"/>
                <a:gd name="T23" fmla="*/ 66 w 66"/>
                <a:gd name="T24" fmla="*/ 93 h 9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93">
                  <a:moveTo>
                    <a:pt x="0" y="61"/>
                  </a:moveTo>
                  <a:lnTo>
                    <a:pt x="15" y="6"/>
                  </a:lnTo>
                  <a:lnTo>
                    <a:pt x="66" y="0"/>
                  </a:lnTo>
                  <a:lnTo>
                    <a:pt x="40" y="43"/>
                  </a:lnTo>
                  <a:lnTo>
                    <a:pt x="28" y="93"/>
                  </a:lnTo>
                  <a:lnTo>
                    <a:pt x="9" y="72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58" name="Freeform 472"/>
            <p:cNvSpPr>
              <a:spLocks/>
            </p:cNvSpPr>
            <p:nvPr/>
          </p:nvSpPr>
          <p:spPr bwMode="auto">
            <a:xfrm>
              <a:off x="6291263" y="3521075"/>
              <a:ext cx="53975" cy="123825"/>
            </a:xfrm>
            <a:custGeom>
              <a:avLst/>
              <a:gdLst>
                <a:gd name="T0" fmla="*/ 2147483647 w 51"/>
                <a:gd name="T1" fmla="*/ 2147483647 h 117"/>
                <a:gd name="T2" fmla="*/ 2147483647 w 51"/>
                <a:gd name="T3" fmla="*/ 0 h 117"/>
                <a:gd name="T4" fmla="*/ 2147483647 w 51"/>
                <a:gd name="T5" fmla="*/ 2147483647 h 117"/>
                <a:gd name="T6" fmla="*/ 0 w 51"/>
                <a:gd name="T7" fmla="*/ 2147483647 h 117"/>
                <a:gd name="T8" fmla="*/ 2147483647 w 51"/>
                <a:gd name="T9" fmla="*/ 2147483647 h 117"/>
                <a:gd name="T10" fmla="*/ 2147483647 w 51"/>
                <a:gd name="T11" fmla="*/ 2147483647 h 1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"/>
                <a:gd name="T19" fmla="*/ 0 h 117"/>
                <a:gd name="T20" fmla="*/ 51 w 51"/>
                <a:gd name="T21" fmla="*/ 117 h 1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" h="117">
                  <a:moveTo>
                    <a:pt x="51" y="22"/>
                  </a:moveTo>
                  <a:lnTo>
                    <a:pt x="13" y="0"/>
                  </a:lnTo>
                  <a:lnTo>
                    <a:pt x="4" y="46"/>
                  </a:lnTo>
                  <a:lnTo>
                    <a:pt x="0" y="117"/>
                  </a:lnTo>
                  <a:lnTo>
                    <a:pt x="34" y="117"/>
                  </a:lnTo>
                  <a:lnTo>
                    <a:pt x="51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59" name="Freeform 473"/>
            <p:cNvSpPr>
              <a:spLocks/>
            </p:cNvSpPr>
            <p:nvPr/>
          </p:nvSpPr>
          <p:spPr bwMode="auto">
            <a:xfrm>
              <a:off x="6272213" y="3643313"/>
              <a:ext cx="73025" cy="76200"/>
            </a:xfrm>
            <a:custGeom>
              <a:avLst/>
              <a:gdLst>
                <a:gd name="T0" fmla="*/ 2147483647 w 68"/>
                <a:gd name="T1" fmla="*/ 0 h 72"/>
                <a:gd name="T2" fmla="*/ 0 w 68"/>
                <a:gd name="T3" fmla="*/ 2147483647 h 72"/>
                <a:gd name="T4" fmla="*/ 2147483647 w 68"/>
                <a:gd name="T5" fmla="*/ 2147483647 h 72"/>
                <a:gd name="T6" fmla="*/ 2147483647 w 68"/>
                <a:gd name="T7" fmla="*/ 2147483647 h 72"/>
                <a:gd name="T8" fmla="*/ 2147483647 w 68"/>
                <a:gd name="T9" fmla="*/ 2147483647 h 72"/>
                <a:gd name="T10" fmla="*/ 2147483647 w 68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72"/>
                <a:gd name="T20" fmla="*/ 68 w 68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72">
                  <a:moveTo>
                    <a:pt x="21" y="0"/>
                  </a:moveTo>
                  <a:lnTo>
                    <a:pt x="0" y="23"/>
                  </a:lnTo>
                  <a:lnTo>
                    <a:pt x="15" y="72"/>
                  </a:lnTo>
                  <a:lnTo>
                    <a:pt x="68" y="56"/>
                  </a:lnTo>
                  <a:lnTo>
                    <a:pt x="51" y="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60" name="Freeform 474"/>
            <p:cNvSpPr>
              <a:spLocks/>
            </p:cNvSpPr>
            <p:nvPr/>
          </p:nvSpPr>
          <p:spPr bwMode="auto">
            <a:xfrm>
              <a:off x="6203950" y="3660775"/>
              <a:ext cx="80963" cy="114300"/>
            </a:xfrm>
            <a:custGeom>
              <a:avLst/>
              <a:gdLst>
                <a:gd name="T0" fmla="*/ 2147483647 w 75"/>
                <a:gd name="T1" fmla="*/ 2147483647 h 108"/>
                <a:gd name="T2" fmla="*/ 0 w 75"/>
                <a:gd name="T3" fmla="*/ 2147483647 h 108"/>
                <a:gd name="T4" fmla="*/ 2147483647 w 75"/>
                <a:gd name="T5" fmla="*/ 2147483647 h 108"/>
                <a:gd name="T6" fmla="*/ 2147483647 w 75"/>
                <a:gd name="T7" fmla="*/ 2147483647 h 108"/>
                <a:gd name="T8" fmla="*/ 2147483647 w 75"/>
                <a:gd name="T9" fmla="*/ 0 h 108"/>
                <a:gd name="T10" fmla="*/ 2147483647 w 75"/>
                <a:gd name="T11" fmla="*/ 2147483647 h 108"/>
                <a:gd name="T12" fmla="*/ 2147483647 w 75"/>
                <a:gd name="T13" fmla="*/ 2147483647 h 108"/>
                <a:gd name="T14" fmla="*/ 2147483647 w 75"/>
                <a:gd name="T15" fmla="*/ 2147483647 h 1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5"/>
                <a:gd name="T25" fmla="*/ 0 h 108"/>
                <a:gd name="T26" fmla="*/ 75 w 75"/>
                <a:gd name="T27" fmla="*/ 108 h 10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5" h="108">
                  <a:moveTo>
                    <a:pt x="19" y="94"/>
                  </a:moveTo>
                  <a:lnTo>
                    <a:pt x="0" y="30"/>
                  </a:lnTo>
                  <a:lnTo>
                    <a:pt x="7" y="9"/>
                  </a:lnTo>
                  <a:lnTo>
                    <a:pt x="40" y="4"/>
                  </a:lnTo>
                  <a:lnTo>
                    <a:pt x="58" y="0"/>
                  </a:lnTo>
                  <a:lnTo>
                    <a:pt x="75" y="52"/>
                  </a:lnTo>
                  <a:lnTo>
                    <a:pt x="66" y="108"/>
                  </a:lnTo>
                  <a:lnTo>
                    <a:pt x="19" y="9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61" name="Freeform 475"/>
            <p:cNvSpPr>
              <a:spLocks/>
            </p:cNvSpPr>
            <p:nvPr/>
          </p:nvSpPr>
          <p:spPr bwMode="auto">
            <a:xfrm>
              <a:off x="6145213" y="3668713"/>
              <a:ext cx="82550" cy="117475"/>
            </a:xfrm>
            <a:custGeom>
              <a:avLst/>
              <a:gdLst>
                <a:gd name="T0" fmla="*/ 0 w 78"/>
                <a:gd name="T1" fmla="*/ 2147483647 h 111"/>
                <a:gd name="T2" fmla="*/ 2147483647 w 78"/>
                <a:gd name="T3" fmla="*/ 0 h 111"/>
                <a:gd name="T4" fmla="*/ 2147483647 w 78"/>
                <a:gd name="T5" fmla="*/ 2147483647 h 111"/>
                <a:gd name="T6" fmla="*/ 2147483647 w 78"/>
                <a:gd name="T7" fmla="*/ 2147483647 h 111"/>
                <a:gd name="T8" fmla="*/ 2147483647 w 78"/>
                <a:gd name="T9" fmla="*/ 2147483647 h 111"/>
                <a:gd name="T10" fmla="*/ 2147483647 w 78"/>
                <a:gd name="T11" fmla="*/ 2147483647 h 111"/>
                <a:gd name="T12" fmla="*/ 2147483647 w 78"/>
                <a:gd name="T13" fmla="*/ 2147483647 h 111"/>
                <a:gd name="T14" fmla="*/ 0 w 78"/>
                <a:gd name="T15" fmla="*/ 2147483647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8"/>
                <a:gd name="T25" fmla="*/ 0 h 111"/>
                <a:gd name="T26" fmla="*/ 78 w 78"/>
                <a:gd name="T27" fmla="*/ 111 h 1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8" h="111">
                  <a:moveTo>
                    <a:pt x="0" y="32"/>
                  </a:moveTo>
                  <a:lnTo>
                    <a:pt x="15" y="0"/>
                  </a:lnTo>
                  <a:lnTo>
                    <a:pt x="48" y="11"/>
                  </a:lnTo>
                  <a:lnTo>
                    <a:pt x="54" y="20"/>
                  </a:lnTo>
                  <a:lnTo>
                    <a:pt x="78" y="93"/>
                  </a:lnTo>
                  <a:lnTo>
                    <a:pt x="56" y="111"/>
                  </a:lnTo>
                  <a:lnTo>
                    <a:pt x="15" y="77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62" name="Freeform 476"/>
            <p:cNvSpPr>
              <a:spLocks/>
            </p:cNvSpPr>
            <p:nvPr/>
          </p:nvSpPr>
          <p:spPr bwMode="auto">
            <a:xfrm>
              <a:off x="6215063" y="3517900"/>
              <a:ext cx="85725" cy="150813"/>
            </a:xfrm>
            <a:custGeom>
              <a:avLst/>
              <a:gdLst>
                <a:gd name="T0" fmla="*/ 0 w 81"/>
                <a:gd name="T1" fmla="*/ 2147483647 h 142"/>
                <a:gd name="T2" fmla="*/ 0 w 81"/>
                <a:gd name="T3" fmla="*/ 2147483647 h 142"/>
                <a:gd name="T4" fmla="*/ 2147483647 w 81"/>
                <a:gd name="T5" fmla="*/ 0 h 142"/>
                <a:gd name="T6" fmla="*/ 2147483647 w 81"/>
                <a:gd name="T7" fmla="*/ 2147483647 h 142"/>
                <a:gd name="T8" fmla="*/ 2147483647 w 81"/>
                <a:gd name="T9" fmla="*/ 2147483647 h 142"/>
                <a:gd name="T10" fmla="*/ 2147483647 w 81"/>
                <a:gd name="T11" fmla="*/ 2147483647 h 142"/>
                <a:gd name="T12" fmla="*/ 0 w 81"/>
                <a:gd name="T13" fmla="*/ 2147483647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1"/>
                <a:gd name="T22" fmla="*/ 0 h 142"/>
                <a:gd name="T23" fmla="*/ 81 w 81"/>
                <a:gd name="T24" fmla="*/ 142 h 1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1" h="142">
                  <a:moveTo>
                    <a:pt x="0" y="142"/>
                  </a:moveTo>
                  <a:lnTo>
                    <a:pt x="0" y="3"/>
                  </a:lnTo>
                  <a:lnTo>
                    <a:pt x="81" y="0"/>
                  </a:lnTo>
                  <a:lnTo>
                    <a:pt x="74" y="57"/>
                  </a:lnTo>
                  <a:lnTo>
                    <a:pt x="74" y="120"/>
                  </a:lnTo>
                  <a:lnTo>
                    <a:pt x="53" y="13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63" name="Freeform 477"/>
            <p:cNvSpPr>
              <a:spLocks/>
            </p:cNvSpPr>
            <p:nvPr/>
          </p:nvSpPr>
          <p:spPr bwMode="auto">
            <a:xfrm>
              <a:off x="6145213" y="3519488"/>
              <a:ext cx="71437" cy="171450"/>
            </a:xfrm>
            <a:custGeom>
              <a:avLst/>
              <a:gdLst>
                <a:gd name="T0" fmla="*/ 2147483647 w 68"/>
                <a:gd name="T1" fmla="*/ 2147483647 h 162"/>
                <a:gd name="T2" fmla="*/ 0 w 68"/>
                <a:gd name="T3" fmla="*/ 2147483647 h 162"/>
                <a:gd name="T4" fmla="*/ 2147483647 w 68"/>
                <a:gd name="T5" fmla="*/ 0 h 162"/>
                <a:gd name="T6" fmla="*/ 2147483647 w 68"/>
                <a:gd name="T7" fmla="*/ 0 h 162"/>
                <a:gd name="T8" fmla="*/ 2147483647 w 68"/>
                <a:gd name="T9" fmla="*/ 2147483647 h 162"/>
                <a:gd name="T10" fmla="*/ 2147483647 w 68"/>
                <a:gd name="T11" fmla="*/ 2147483647 h 162"/>
                <a:gd name="T12" fmla="*/ 2147483647 w 68"/>
                <a:gd name="T13" fmla="*/ 2147483647 h 162"/>
                <a:gd name="T14" fmla="*/ 2147483647 w 68"/>
                <a:gd name="T15" fmla="*/ 2147483647 h 16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8"/>
                <a:gd name="T25" fmla="*/ 0 h 162"/>
                <a:gd name="T26" fmla="*/ 68 w 68"/>
                <a:gd name="T27" fmla="*/ 162 h 16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8" h="162">
                  <a:moveTo>
                    <a:pt x="18" y="141"/>
                  </a:moveTo>
                  <a:lnTo>
                    <a:pt x="0" y="60"/>
                  </a:lnTo>
                  <a:lnTo>
                    <a:pt x="15" y="0"/>
                  </a:lnTo>
                  <a:lnTo>
                    <a:pt x="63" y="0"/>
                  </a:lnTo>
                  <a:lnTo>
                    <a:pt x="68" y="140"/>
                  </a:lnTo>
                  <a:lnTo>
                    <a:pt x="57" y="162"/>
                  </a:lnTo>
                  <a:lnTo>
                    <a:pt x="47" y="152"/>
                  </a:lnTo>
                  <a:lnTo>
                    <a:pt x="18" y="14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64" name="Freeform 478"/>
            <p:cNvSpPr>
              <a:spLocks/>
            </p:cNvSpPr>
            <p:nvPr/>
          </p:nvSpPr>
          <p:spPr bwMode="auto">
            <a:xfrm>
              <a:off x="6103938" y="3573463"/>
              <a:ext cx="58737" cy="123825"/>
            </a:xfrm>
            <a:custGeom>
              <a:avLst/>
              <a:gdLst>
                <a:gd name="T0" fmla="*/ 2147483647 w 56"/>
                <a:gd name="T1" fmla="*/ 2147483647 h 117"/>
                <a:gd name="T2" fmla="*/ 2147483647 w 56"/>
                <a:gd name="T3" fmla="*/ 2147483647 h 117"/>
                <a:gd name="T4" fmla="*/ 2147483647 w 56"/>
                <a:gd name="T5" fmla="*/ 0 h 117"/>
                <a:gd name="T6" fmla="*/ 0 w 56"/>
                <a:gd name="T7" fmla="*/ 2147483647 h 117"/>
                <a:gd name="T8" fmla="*/ 2147483647 w 56"/>
                <a:gd name="T9" fmla="*/ 2147483647 h 117"/>
                <a:gd name="T10" fmla="*/ 2147483647 w 56"/>
                <a:gd name="T11" fmla="*/ 2147483647 h 1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"/>
                <a:gd name="T19" fmla="*/ 0 h 117"/>
                <a:gd name="T20" fmla="*/ 56 w 56"/>
                <a:gd name="T21" fmla="*/ 117 h 1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" h="117">
                  <a:moveTo>
                    <a:pt x="39" y="117"/>
                  </a:moveTo>
                  <a:lnTo>
                    <a:pt x="56" y="90"/>
                  </a:lnTo>
                  <a:lnTo>
                    <a:pt x="39" y="0"/>
                  </a:lnTo>
                  <a:lnTo>
                    <a:pt x="0" y="14"/>
                  </a:lnTo>
                  <a:lnTo>
                    <a:pt x="17" y="102"/>
                  </a:lnTo>
                  <a:lnTo>
                    <a:pt x="39" y="1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65" name="Freeform 479"/>
            <p:cNvSpPr>
              <a:spLocks/>
            </p:cNvSpPr>
            <p:nvPr/>
          </p:nvSpPr>
          <p:spPr bwMode="auto">
            <a:xfrm>
              <a:off x="6303963" y="3438525"/>
              <a:ext cx="82550" cy="112713"/>
            </a:xfrm>
            <a:custGeom>
              <a:avLst/>
              <a:gdLst>
                <a:gd name="T0" fmla="*/ 2147483647 w 77"/>
                <a:gd name="T1" fmla="*/ 2147483647 h 106"/>
                <a:gd name="T2" fmla="*/ 0 w 77"/>
                <a:gd name="T3" fmla="*/ 2147483647 h 106"/>
                <a:gd name="T4" fmla="*/ 2147483647 w 77"/>
                <a:gd name="T5" fmla="*/ 0 h 106"/>
                <a:gd name="T6" fmla="*/ 2147483647 w 77"/>
                <a:gd name="T7" fmla="*/ 2147483647 h 106"/>
                <a:gd name="T8" fmla="*/ 2147483647 w 77"/>
                <a:gd name="T9" fmla="*/ 2147483647 h 106"/>
                <a:gd name="T10" fmla="*/ 2147483647 w 77"/>
                <a:gd name="T11" fmla="*/ 2147483647 h 106"/>
                <a:gd name="T12" fmla="*/ 2147483647 w 77"/>
                <a:gd name="T13" fmla="*/ 2147483647 h 106"/>
                <a:gd name="T14" fmla="*/ 2147483647 w 77"/>
                <a:gd name="T15" fmla="*/ 2147483647 h 10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7"/>
                <a:gd name="T25" fmla="*/ 0 h 106"/>
                <a:gd name="T26" fmla="*/ 77 w 77"/>
                <a:gd name="T27" fmla="*/ 106 h 10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7" h="106">
                  <a:moveTo>
                    <a:pt x="3" y="75"/>
                  </a:moveTo>
                  <a:lnTo>
                    <a:pt x="0" y="12"/>
                  </a:lnTo>
                  <a:lnTo>
                    <a:pt x="39" y="0"/>
                  </a:lnTo>
                  <a:lnTo>
                    <a:pt x="74" y="30"/>
                  </a:lnTo>
                  <a:lnTo>
                    <a:pt x="77" y="51"/>
                  </a:lnTo>
                  <a:lnTo>
                    <a:pt x="68" y="106"/>
                  </a:lnTo>
                  <a:lnTo>
                    <a:pt x="41" y="105"/>
                  </a:lnTo>
                  <a:lnTo>
                    <a:pt x="3" y="7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66" name="Freeform 480"/>
            <p:cNvSpPr>
              <a:spLocks/>
            </p:cNvSpPr>
            <p:nvPr/>
          </p:nvSpPr>
          <p:spPr bwMode="auto">
            <a:xfrm>
              <a:off x="6332538" y="3309938"/>
              <a:ext cx="60325" cy="169862"/>
            </a:xfrm>
            <a:custGeom>
              <a:avLst/>
              <a:gdLst>
                <a:gd name="T0" fmla="*/ 2147483647 w 57"/>
                <a:gd name="T1" fmla="*/ 2147483647 h 161"/>
                <a:gd name="T2" fmla="*/ 0 w 57"/>
                <a:gd name="T3" fmla="*/ 2147483647 h 161"/>
                <a:gd name="T4" fmla="*/ 2147483647 w 57"/>
                <a:gd name="T5" fmla="*/ 2147483647 h 161"/>
                <a:gd name="T6" fmla="*/ 2147483647 w 57"/>
                <a:gd name="T7" fmla="*/ 0 h 161"/>
                <a:gd name="T8" fmla="*/ 2147483647 w 57"/>
                <a:gd name="T9" fmla="*/ 2147483647 h 161"/>
                <a:gd name="T10" fmla="*/ 2147483647 w 57"/>
                <a:gd name="T11" fmla="*/ 2147483647 h 161"/>
                <a:gd name="T12" fmla="*/ 2147483647 w 57"/>
                <a:gd name="T13" fmla="*/ 2147483647 h 16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"/>
                <a:gd name="T22" fmla="*/ 0 h 161"/>
                <a:gd name="T23" fmla="*/ 57 w 57"/>
                <a:gd name="T24" fmla="*/ 161 h 16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" h="161">
                  <a:moveTo>
                    <a:pt x="12" y="119"/>
                  </a:moveTo>
                  <a:lnTo>
                    <a:pt x="0" y="75"/>
                  </a:lnTo>
                  <a:lnTo>
                    <a:pt x="29" y="11"/>
                  </a:lnTo>
                  <a:lnTo>
                    <a:pt x="57" y="0"/>
                  </a:lnTo>
                  <a:lnTo>
                    <a:pt x="51" y="161"/>
                  </a:lnTo>
                  <a:lnTo>
                    <a:pt x="33" y="144"/>
                  </a:lnTo>
                  <a:lnTo>
                    <a:pt x="12" y="1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67" name="Freeform 481"/>
            <p:cNvSpPr>
              <a:spLocks/>
            </p:cNvSpPr>
            <p:nvPr/>
          </p:nvSpPr>
          <p:spPr bwMode="auto">
            <a:xfrm>
              <a:off x="6086475" y="3498850"/>
              <a:ext cx="71438" cy="88900"/>
            </a:xfrm>
            <a:custGeom>
              <a:avLst/>
              <a:gdLst>
                <a:gd name="T0" fmla="*/ 0 w 67"/>
                <a:gd name="T1" fmla="*/ 2147483647 h 84"/>
                <a:gd name="T2" fmla="*/ 2147483647 w 67"/>
                <a:gd name="T3" fmla="*/ 0 h 84"/>
                <a:gd name="T4" fmla="*/ 2147483647 w 67"/>
                <a:gd name="T5" fmla="*/ 2147483647 h 84"/>
                <a:gd name="T6" fmla="*/ 2147483647 w 67"/>
                <a:gd name="T7" fmla="*/ 2147483647 h 84"/>
                <a:gd name="T8" fmla="*/ 2147483647 w 67"/>
                <a:gd name="T9" fmla="*/ 2147483647 h 84"/>
                <a:gd name="T10" fmla="*/ 2147483647 w 67"/>
                <a:gd name="T11" fmla="*/ 2147483647 h 84"/>
                <a:gd name="T12" fmla="*/ 0 w 67"/>
                <a:gd name="T13" fmla="*/ 2147483647 h 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84"/>
                <a:gd name="T23" fmla="*/ 67 w 67"/>
                <a:gd name="T24" fmla="*/ 84 h 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84">
                  <a:moveTo>
                    <a:pt x="0" y="18"/>
                  </a:moveTo>
                  <a:lnTo>
                    <a:pt x="25" y="0"/>
                  </a:lnTo>
                  <a:lnTo>
                    <a:pt x="57" y="10"/>
                  </a:lnTo>
                  <a:lnTo>
                    <a:pt x="67" y="16"/>
                  </a:lnTo>
                  <a:lnTo>
                    <a:pt x="51" y="73"/>
                  </a:lnTo>
                  <a:lnTo>
                    <a:pt x="15" y="84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68" name="Freeform 482"/>
            <p:cNvSpPr>
              <a:spLocks/>
            </p:cNvSpPr>
            <p:nvPr/>
          </p:nvSpPr>
          <p:spPr bwMode="auto">
            <a:xfrm>
              <a:off x="6207125" y="3417888"/>
              <a:ext cx="100013" cy="101600"/>
            </a:xfrm>
            <a:custGeom>
              <a:avLst/>
              <a:gdLst>
                <a:gd name="T0" fmla="*/ 2147483647 w 93"/>
                <a:gd name="T1" fmla="*/ 2147483647 h 96"/>
                <a:gd name="T2" fmla="*/ 0 w 93"/>
                <a:gd name="T3" fmla="*/ 2147483647 h 96"/>
                <a:gd name="T4" fmla="*/ 2147483647 w 93"/>
                <a:gd name="T5" fmla="*/ 0 h 96"/>
                <a:gd name="T6" fmla="*/ 2147483647 w 93"/>
                <a:gd name="T7" fmla="*/ 2147483647 h 96"/>
                <a:gd name="T8" fmla="*/ 2147483647 w 93"/>
                <a:gd name="T9" fmla="*/ 2147483647 h 96"/>
                <a:gd name="T10" fmla="*/ 2147483647 w 93"/>
                <a:gd name="T11" fmla="*/ 2147483647 h 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3"/>
                <a:gd name="T19" fmla="*/ 0 h 96"/>
                <a:gd name="T20" fmla="*/ 93 w 93"/>
                <a:gd name="T21" fmla="*/ 96 h 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3" h="96">
                  <a:moveTo>
                    <a:pt x="7" y="96"/>
                  </a:moveTo>
                  <a:lnTo>
                    <a:pt x="0" y="3"/>
                  </a:lnTo>
                  <a:lnTo>
                    <a:pt x="55" y="0"/>
                  </a:lnTo>
                  <a:lnTo>
                    <a:pt x="93" y="30"/>
                  </a:lnTo>
                  <a:lnTo>
                    <a:pt x="93" y="96"/>
                  </a:lnTo>
                  <a:lnTo>
                    <a:pt x="7" y="9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69" name="Freeform 483"/>
            <p:cNvSpPr>
              <a:spLocks/>
            </p:cNvSpPr>
            <p:nvPr/>
          </p:nvSpPr>
          <p:spPr bwMode="auto">
            <a:xfrm>
              <a:off x="6259513" y="3351213"/>
              <a:ext cx="85725" cy="98425"/>
            </a:xfrm>
            <a:custGeom>
              <a:avLst/>
              <a:gdLst>
                <a:gd name="T0" fmla="*/ 0 w 80"/>
                <a:gd name="T1" fmla="*/ 2147483647 h 93"/>
                <a:gd name="T2" fmla="*/ 2147483647 w 80"/>
                <a:gd name="T3" fmla="*/ 0 h 93"/>
                <a:gd name="T4" fmla="*/ 2147483647 w 80"/>
                <a:gd name="T5" fmla="*/ 2147483647 h 93"/>
                <a:gd name="T6" fmla="*/ 2147483647 w 80"/>
                <a:gd name="T7" fmla="*/ 2147483647 h 93"/>
                <a:gd name="T8" fmla="*/ 2147483647 w 80"/>
                <a:gd name="T9" fmla="*/ 2147483647 h 93"/>
                <a:gd name="T10" fmla="*/ 2147483647 w 80"/>
                <a:gd name="T11" fmla="*/ 2147483647 h 93"/>
                <a:gd name="T12" fmla="*/ 0 w 80"/>
                <a:gd name="T13" fmla="*/ 2147483647 h 9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0"/>
                <a:gd name="T22" fmla="*/ 0 h 93"/>
                <a:gd name="T23" fmla="*/ 80 w 80"/>
                <a:gd name="T24" fmla="*/ 93 h 9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0" h="93">
                  <a:moveTo>
                    <a:pt x="0" y="65"/>
                  </a:moveTo>
                  <a:lnTo>
                    <a:pt x="12" y="0"/>
                  </a:lnTo>
                  <a:lnTo>
                    <a:pt x="60" y="12"/>
                  </a:lnTo>
                  <a:lnTo>
                    <a:pt x="69" y="29"/>
                  </a:lnTo>
                  <a:lnTo>
                    <a:pt x="80" y="80"/>
                  </a:lnTo>
                  <a:lnTo>
                    <a:pt x="42" y="93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70" name="Freeform 484"/>
            <p:cNvSpPr>
              <a:spLocks/>
            </p:cNvSpPr>
            <p:nvPr/>
          </p:nvSpPr>
          <p:spPr bwMode="auto">
            <a:xfrm>
              <a:off x="6102350" y="3378200"/>
              <a:ext cx="68263" cy="133350"/>
            </a:xfrm>
            <a:custGeom>
              <a:avLst/>
              <a:gdLst>
                <a:gd name="T0" fmla="*/ 2147483647 w 64"/>
                <a:gd name="T1" fmla="*/ 2147483647 h 126"/>
                <a:gd name="T2" fmla="*/ 0 w 64"/>
                <a:gd name="T3" fmla="*/ 0 h 126"/>
                <a:gd name="T4" fmla="*/ 2147483647 w 64"/>
                <a:gd name="T5" fmla="*/ 2147483647 h 126"/>
                <a:gd name="T6" fmla="*/ 2147483647 w 64"/>
                <a:gd name="T7" fmla="*/ 2147483647 h 126"/>
                <a:gd name="T8" fmla="*/ 2147483647 w 64"/>
                <a:gd name="T9" fmla="*/ 2147483647 h 126"/>
                <a:gd name="T10" fmla="*/ 2147483647 w 64"/>
                <a:gd name="T11" fmla="*/ 2147483647 h 126"/>
                <a:gd name="T12" fmla="*/ 2147483647 w 64"/>
                <a:gd name="T13" fmla="*/ 2147483647 h 1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126"/>
                <a:gd name="T23" fmla="*/ 64 w 64"/>
                <a:gd name="T24" fmla="*/ 126 h 1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126">
                  <a:moveTo>
                    <a:pt x="10" y="90"/>
                  </a:moveTo>
                  <a:lnTo>
                    <a:pt x="0" y="0"/>
                  </a:lnTo>
                  <a:lnTo>
                    <a:pt x="30" y="3"/>
                  </a:lnTo>
                  <a:lnTo>
                    <a:pt x="64" y="43"/>
                  </a:lnTo>
                  <a:lnTo>
                    <a:pt x="48" y="126"/>
                  </a:lnTo>
                  <a:lnTo>
                    <a:pt x="12" y="114"/>
                  </a:lnTo>
                  <a:lnTo>
                    <a:pt x="10" y="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71" name="Freeform 485"/>
            <p:cNvSpPr>
              <a:spLocks/>
            </p:cNvSpPr>
            <p:nvPr/>
          </p:nvSpPr>
          <p:spPr bwMode="auto">
            <a:xfrm>
              <a:off x="6148388" y="3408363"/>
              <a:ext cx="63500" cy="115887"/>
            </a:xfrm>
            <a:custGeom>
              <a:avLst/>
              <a:gdLst>
                <a:gd name="T0" fmla="*/ 2147483647 w 60"/>
                <a:gd name="T1" fmla="*/ 2147483647 h 110"/>
                <a:gd name="T2" fmla="*/ 2147483647 w 60"/>
                <a:gd name="T3" fmla="*/ 0 h 110"/>
                <a:gd name="T4" fmla="*/ 2147483647 w 60"/>
                <a:gd name="T5" fmla="*/ 2147483647 h 110"/>
                <a:gd name="T6" fmla="*/ 2147483647 w 60"/>
                <a:gd name="T7" fmla="*/ 2147483647 h 110"/>
                <a:gd name="T8" fmla="*/ 0 w 60"/>
                <a:gd name="T9" fmla="*/ 2147483647 h 110"/>
                <a:gd name="T10" fmla="*/ 2147483647 w 60"/>
                <a:gd name="T11" fmla="*/ 2147483647 h 1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"/>
                <a:gd name="T19" fmla="*/ 0 h 110"/>
                <a:gd name="T20" fmla="*/ 60 w 60"/>
                <a:gd name="T21" fmla="*/ 110 h 1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" h="110">
                  <a:moveTo>
                    <a:pt x="21" y="14"/>
                  </a:moveTo>
                  <a:lnTo>
                    <a:pt x="51" y="0"/>
                  </a:lnTo>
                  <a:lnTo>
                    <a:pt x="60" y="107"/>
                  </a:lnTo>
                  <a:lnTo>
                    <a:pt x="12" y="110"/>
                  </a:lnTo>
                  <a:lnTo>
                    <a:pt x="0" y="98"/>
                  </a:lnTo>
                  <a:lnTo>
                    <a:pt x="21" y="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72" name="Freeform 486"/>
            <p:cNvSpPr>
              <a:spLocks/>
            </p:cNvSpPr>
            <p:nvPr/>
          </p:nvSpPr>
          <p:spPr bwMode="auto">
            <a:xfrm>
              <a:off x="6197600" y="3200400"/>
              <a:ext cx="77788" cy="217488"/>
            </a:xfrm>
            <a:custGeom>
              <a:avLst/>
              <a:gdLst>
                <a:gd name="T0" fmla="*/ 2147483647 w 72"/>
                <a:gd name="T1" fmla="*/ 2147483647 h 205"/>
                <a:gd name="T2" fmla="*/ 0 w 72"/>
                <a:gd name="T3" fmla="*/ 2147483647 h 205"/>
                <a:gd name="T4" fmla="*/ 2147483647 w 72"/>
                <a:gd name="T5" fmla="*/ 0 h 205"/>
                <a:gd name="T6" fmla="*/ 2147483647 w 72"/>
                <a:gd name="T7" fmla="*/ 2147483647 h 205"/>
                <a:gd name="T8" fmla="*/ 2147483647 w 72"/>
                <a:gd name="T9" fmla="*/ 2147483647 h 205"/>
                <a:gd name="T10" fmla="*/ 2147483647 w 72"/>
                <a:gd name="T11" fmla="*/ 2147483647 h 205"/>
                <a:gd name="T12" fmla="*/ 2147483647 w 72"/>
                <a:gd name="T13" fmla="*/ 2147483647 h 20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2"/>
                <a:gd name="T22" fmla="*/ 0 h 205"/>
                <a:gd name="T23" fmla="*/ 72 w 72"/>
                <a:gd name="T24" fmla="*/ 205 h 20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2" h="205">
                  <a:moveTo>
                    <a:pt x="6" y="204"/>
                  </a:moveTo>
                  <a:lnTo>
                    <a:pt x="0" y="108"/>
                  </a:lnTo>
                  <a:lnTo>
                    <a:pt x="3" y="0"/>
                  </a:lnTo>
                  <a:lnTo>
                    <a:pt x="70" y="3"/>
                  </a:lnTo>
                  <a:lnTo>
                    <a:pt x="72" y="139"/>
                  </a:lnTo>
                  <a:lnTo>
                    <a:pt x="55" y="205"/>
                  </a:lnTo>
                  <a:lnTo>
                    <a:pt x="6" y="20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73" name="Freeform 487"/>
            <p:cNvSpPr>
              <a:spLocks/>
            </p:cNvSpPr>
            <p:nvPr/>
          </p:nvSpPr>
          <p:spPr bwMode="auto">
            <a:xfrm>
              <a:off x="6272213" y="3052763"/>
              <a:ext cx="92075" cy="331787"/>
            </a:xfrm>
            <a:custGeom>
              <a:avLst/>
              <a:gdLst>
                <a:gd name="T0" fmla="*/ 2147483647 w 87"/>
                <a:gd name="T1" fmla="*/ 2147483647 h 314"/>
                <a:gd name="T2" fmla="*/ 0 w 87"/>
                <a:gd name="T3" fmla="*/ 2147483647 h 314"/>
                <a:gd name="T4" fmla="*/ 2147483647 w 87"/>
                <a:gd name="T5" fmla="*/ 2147483647 h 314"/>
                <a:gd name="T6" fmla="*/ 2147483647 w 87"/>
                <a:gd name="T7" fmla="*/ 0 h 314"/>
                <a:gd name="T8" fmla="*/ 2147483647 w 87"/>
                <a:gd name="T9" fmla="*/ 2147483647 h 314"/>
                <a:gd name="T10" fmla="*/ 2147483647 w 87"/>
                <a:gd name="T11" fmla="*/ 2147483647 h 314"/>
                <a:gd name="T12" fmla="*/ 2147483647 w 87"/>
                <a:gd name="T13" fmla="*/ 2147483647 h 314"/>
                <a:gd name="T14" fmla="*/ 2147483647 w 87"/>
                <a:gd name="T15" fmla="*/ 2147483647 h 314"/>
                <a:gd name="T16" fmla="*/ 2147483647 w 87"/>
                <a:gd name="T17" fmla="*/ 2147483647 h 3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7"/>
                <a:gd name="T28" fmla="*/ 0 h 314"/>
                <a:gd name="T29" fmla="*/ 87 w 87"/>
                <a:gd name="T30" fmla="*/ 314 h 3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7" h="314">
                  <a:moveTo>
                    <a:pt x="3" y="141"/>
                  </a:moveTo>
                  <a:lnTo>
                    <a:pt x="0" y="21"/>
                  </a:lnTo>
                  <a:lnTo>
                    <a:pt x="57" y="24"/>
                  </a:lnTo>
                  <a:lnTo>
                    <a:pt x="69" y="0"/>
                  </a:lnTo>
                  <a:lnTo>
                    <a:pt x="87" y="255"/>
                  </a:lnTo>
                  <a:lnTo>
                    <a:pt x="60" y="314"/>
                  </a:lnTo>
                  <a:lnTo>
                    <a:pt x="45" y="293"/>
                  </a:lnTo>
                  <a:lnTo>
                    <a:pt x="3" y="284"/>
                  </a:lnTo>
                  <a:lnTo>
                    <a:pt x="3" y="14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74" name="Freeform 488"/>
            <p:cNvSpPr>
              <a:spLocks/>
            </p:cNvSpPr>
            <p:nvPr/>
          </p:nvSpPr>
          <p:spPr bwMode="auto">
            <a:xfrm>
              <a:off x="6134100" y="3324225"/>
              <a:ext cx="66675" cy="96838"/>
            </a:xfrm>
            <a:custGeom>
              <a:avLst/>
              <a:gdLst>
                <a:gd name="T0" fmla="*/ 2147483647 w 63"/>
                <a:gd name="T1" fmla="*/ 2147483647 h 91"/>
                <a:gd name="T2" fmla="*/ 0 w 63"/>
                <a:gd name="T3" fmla="*/ 0 h 91"/>
                <a:gd name="T4" fmla="*/ 2147483647 w 63"/>
                <a:gd name="T5" fmla="*/ 0 h 91"/>
                <a:gd name="T6" fmla="*/ 2147483647 w 63"/>
                <a:gd name="T7" fmla="*/ 2147483647 h 91"/>
                <a:gd name="T8" fmla="*/ 2147483647 w 63"/>
                <a:gd name="T9" fmla="*/ 2147483647 h 91"/>
                <a:gd name="T10" fmla="*/ 2147483647 w 63"/>
                <a:gd name="T11" fmla="*/ 2147483647 h 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91"/>
                <a:gd name="T20" fmla="*/ 63 w 63"/>
                <a:gd name="T21" fmla="*/ 91 h 9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91">
                  <a:moveTo>
                    <a:pt x="7" y="55"/>
                  </a:moveTo>
                  <a:lnTo>
                    <a:pt x="0" y="0"/>
                  </a:lnTo>
                  <a:lnTo>
                    <a:pt x="61" y="0"/>
                  </a:lnTo>
                  <a:lnTo>
                    <a:pt x="63" y="82"/>
                  </a:lnTo>
                  <a:lnTo>
                    <a:pt x="33" y="91"/>
                  </a:lnTo>
                  <a:lnTo>
                    <a:pt x="7" y="5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75" name="Freeform 489"/>
            <p:cNvSpPr>
              <a:spLocks/>
            </p:cNvSpPr>
            <p:nvPr/>
          </p:nvSpPr>
          <p:spPr bwMode="auto">
            <a:xfrm>
              <a:off x="6313488" y="3705225"/>
              <a:ext cx="79375" cy="61913"/>
            </a:xfrm>
            <a:custGeom>
              <a:avLst/>
              <a:gdLst>
                <a:gd name="T0" fmla="*/ 0 w 75"/>
                <a:gd name="T1" fmla="*/ 2147483647 h 58"/>
                <a:gd name="T2" fmla="*/ 2147483647 w 75"/>
                <a:gd name="T3" fmla="*/ 2147483647 h 58"/>
                <a:gd name="T4" fmla="*/ 2147483647 w 75"/>
                <a:gd name="T5" fmla="*/ 2147483647 h 58"/>
                <a:gd name="T6" fmla="*/ 2147483647 w 75"/>
                <a:gd name="T7" fmla="*/ 0 h 58"/>
                <a:gd name="T8" fmla="*/ 2147483647 w 75"/>
                <a:gd name="T9" fmla="*/ 0 h 58"/>
                <a:gd name="T10" fmla="*/ 2147483647 w 75"/>
                <a:gd name="T11" fmla="*/ 2147483647 h 58"/>
                <a:gd name="T12" fmla="*/ 2147483647 w 75"/>
                <a:gd name="T13" fmla="*/ 2147483647 h 58"/>
                <a:gd name="T14" fmla="*/ 0 w 75"/>
                <a:gd name="T15" fmla="*/ 2147483647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5"/>
                <a:gd name="T25" fmla="*/ 0 h 58"/>
                <a:gd name="T26" fmla="*/ 75 w 75"/>
                <a:gd name="T27" fmla="*/ 58 h 5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5" h="58">
                  <a:moveTo>
                    <a:pt x="0" y="57"/>
                  </a:moveTo>
                  <a:lnTo>
                    <a:pt x="2" y="37"/>
                  </a:lnTo>
                  <a:lnTo>
                    <a:pt x="19" y="12"/>
                  </a:lnTo>
                  <a:lnTo>
                    <a:pt x="35" y="0"/>
                  </a:lnTo>
                  <a:lnTo>
                    <a:pt x="54" y="0"/>
                  </a:lnTo>
                  <a:lnTo>
                    <a:pt x="75" y="39"/>
                  </a:lnTo>
                  <a:lnTo>
                    <a:pt x="59" y="58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76" name="Freeform 490"/>
            <p:cNvSpPr>
              <a:spLocks/>
            </p:cNvSpPr>
            <p:nvPr/>
          </p:nvSpPr>
          <p:spPr bwMode="auto">
            <a:xfrm>
              <a:off x="6291263" y="3765550"/>
              <a:ext cx="85725" cy="69850"/>
            </a:xfrm>
            <a:custGeom>
              <a:avLst/>
              <a:gdLst>
                <a:gd name="T0" fmla="*/ 2147483647 w 81"/>
                <a:gd name="T1" fmla="*/ 2147483647 h 66"/>
                <a:gd name="T2" fmla="*/ 2147483647 w 81"/>
                <a:gd name="T3" fmla="*/ 2147483647 h 66"/>
                <a:gd name="T4" fmla="*/ 2147483647 w 81"/>
                <a:gd name="T5" fmla="*/ 0 h 66"/>
                <a:gd name="T6" fmla="*/ 2147483647 w 81"/>
                <a:gd name="T7" fmla="*/ 2147483647 h 66"/>
                <a:gd name="T8" fmla="*/ 2147483647 w 81"/>
                <a:gd name="T9" fmla="*/ 2147483647 h 66"/>
                <a:gd name="T10" fmla="*/ 2147483647 w 81"/>
                <a:gd name="T11" fmla="*/ 2147483647 h 66"/>
                <a:gd name="T12" fmla="*/ 2147483647 w 81"/>
                <a:gd name="T13" fmla="*/ 2147483647 h 66"/>
                <a:gd name="T14" fmla="*/ 0 w 81"/>
                <a:gd name="T15" fmla="*/ 2147483647 h 66"/>
                <a:gd name="T16" fmla="*/ 2147483647 w 81"/>
                <a:gd name="T17" fmla="*/ 2147483647 h 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1"/>
                <a:gd name="T28" fmla="*/ 0 h 66"/>
                <a:gd name="T29" fmla="*/ 81 w 81"/>
                <a:gd name="T30" fmla="*/ 66 h 6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1" h="66">
                  <a:moveTo>
                    <a:pt x="9" y="52"/>
                  </a:moveTo>
                  <a:lnTo>
                    <a:pt x="6" y="22"/>
                  </a:lnTo>
                  <a:lnTo>
                    <a:pt x="18" y="0"/>
                  </a:lnTo>
                  <a:lnTo>
                    <a:pt x="81" y="3"/>
                  </a:lnTo>
                  <a:lnTo>
                    <a:pt x="78" y="19"/>
                  </a:lnTo>
                  <a:lnTo>
                    <a:pt x="69" y="41"/>
                  </a:lnTo>
                  <a:lnTo>
                    <a:pt x="66" y="57"/>
                  </a:lnTo>
                  <a:lnTo>
                    <a:pt x="0" y="66"/>
                  </a:lnTo>
                  <a:lnTo>
                    <a:pt x="9" y="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77" name="Freeform 491"/>
            <p:cNvSpPr>
              <a:spLocks/>
            </p:cNvSpPr>
            <p:nvPr/>
          </p:nvSpPr>
          <p:spPr bwMode="auto">
            <a:xfrm>
              <a:off x="6284913" y="3816350"/>
              <a:ext cx="142875" cy="60325"/>
            </a:xfrm>
            <a:custGeom>
              <a:avLst/>
              <a:gdLst>
                <a:gd name="T0" fmla="*/ 0 w 136"/>
                <a:gd name="T1" fmla="*/ 2147483647 h 56"/>
                <a:gd name="T2" fmla="*/ 2147483647 w 136"/>
                <a:gd name="T3" fmla="*/ 2147483647 h 56"/>
                <a:gd name="T4" fmla="*/ 2147483647 w 136"/>
                <a:gd name="T5" fmla="*/ 0 h 56"/>
                <a:gd name="T6" fmla="*/ 2147483647 w 136"/>
                <a:gd name="T7" fmla="*/ 2147483647 h 56"/>
                <a:gd name="T8" fmla="*/ 2147483647 w 136"/>
                <a:gd name="T9" fmla="*/ 2147483647 h 56"/>
                <a:gd name="T10" fmla="*/ 2147483647 w 136"/>
                <a:gd name="T11" fmla="*/ 2147483647 h 56"/>
                <a:gd name="T12" fmla="*/ 2147483647 w 136"/>
                <a:gd name="T13" fmla="*/ 2147483647 h 56"/>
                <a:gd name="T14" fmla="*/ 0 w 136"/>
                <a:gd name="T15" fmla="*/ 2147483647 h 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56"/>
                <a:gd name="T26" fmla="*/ 136 w 136"/>
                <a:gd name="T27" fmla="*/ 56 h 5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56">
                  <a:moveTo>
                    <a:pt x="0" y="56"/>
                  </a:moveTo>
                  <a:lnTo>
                    <a:pt x="4" y="20"/>
                  </a:lnTo>
                  <a:lnTo>
                    <a:pt x="76" y="0"/>
                  </a:lnTo>
                  <a:lnTo>
                    <a:pt x="132" y="4"/>
                  </a:lnTo>
                  <a:lnTo>
                    <a:pt x="136" y="40"/>
                  </a:lnTo>
                  <a:lnTo>
                    <a:pt x="81" y="49"/>
                  </a:lnTo>
                  <a:lnTo>
                    <a:pt x="48" y="52"/>
                  </a:lnTo>
                  <a:lnTo>
                    <a:pt x="0" y="56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78" name="Freeform 492"/>
            <p:cNvSpPr>
              <a:spLocks/>
            </p:cNvSpPr>
            <p:nvPr/>
          </p:nvSpPr>
          <p:spPr bwMode="auto">
            <a:xfrm>
              <a:off x="6184900" y="3076575"/>
              <a:ext cx="87313" cy="125413"/>
            </a:xfrm>
            <a:custGeom>
              <a:avLst/>
              <a:gdLst>
                <a:gd name="T0" fmla="*/ 2147483647 w 81"/>
                <a:gd name="T1" fmla="*/ 0 h 118"/>
                <a:gd name="T2" fmla="*/ 0 w 81"/>
                <a:gd name="T3" fmla="*/ 2147483647 h 118"/>
                <a:gd name="T4" fmla="*/ 2147483647 w 81"/>
                <a:gd name="T5" fmla="*/ 2147483647 h 118"/>
                <a:gd name="T6" fmla="*/ 2147483647 w 81"/>
                <a:gd name="T7" fmla="*/ 2147483647 h 118"/>
                <a:gd name="T8" fmla="*/ 2147483647 w 81"/>
                <a:gd name="T9" fmla="*/ 0 h 1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"/>
                <a:gd name="T16" fmla="*/ 0 h 118"/>
                <a:gd name="T17" fmla="*/ 81 w 81"/>
                <a:gd name="T18" fmla="*/ 118 h 1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" h="118">
                  <a:moveTo>
                    <a:pt x="78" y="0"/>
                  </a:moveTo>
                  <a:lnTo>
                    <a:pt x="0" y="25"/>
                  </a:lnTo>
                  <a:lnTo>
                    <a:pt x="16" y="117"/>
                  </a:lnTo>
                  <a:lnTo>
                    <a:pt x="81" y="118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79" name="Freeform 493"/>
            <p:cNvSpPr>
              <a:spLocks/>
            </p:cNvSpPr>
            <p:nvPr/>
          </p:nvSpPr>
          <p:spPr bwMode="auto">
            <a:xfrm>
              <a:off x="6172200" y="2979738"/>
              <a:ext cx="100013" cy="123825"/>
            </a:xfrm>
            <a:custGeom>
              <a:avLst/>
              <a:gdLst>
                <a:gd name="T0" fmla="*/ 2147483647 w 93"/>
                <a:gd name="T1" fmla="*/ 2147483647 h 117"/>
                <a:gd name="T2" fmla="*/ 0 w 93"/>
                <a:gd name="T3" fmla="*/ 2147483647 h 117"/>
                <a:gd name="T4" fmla="*/ 2147483647 w 93"/>
                <a:gd name="T5" fmla="*/ 0 h 117"/>
                <a:gd name="T6" fmla="*/ 2147483647 w 93"/>
                <a:gd name="T7" fmla="*/ 2147483647 h 117"/>
                <a:gd name="T8" fmla="*/ 2147483647 w 93"/>
                <a:gd name="T9" fmla="*/ 2147483647 h 117"/>
                <a:gd name="T10" fmla="*/ 2147483647 w 93"/>
                <a:gd name="T11" fmla="*/ 2147483647 h 1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3"/>
                <a:gd name="T19" fmla="*/ 0 h 117"/>
                <a:gd name="T20" fmla="*/ 93 w 93"/>
                <a:gd name="T21" fmla="*/ 117 h 1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3" h="117">
                  <a:moveTo>
                    <a:pt x="15" y="117"/>
                  </a:moveTo>
                  <a:lnTo>
                    <a:pt x="0" y="21"/>
                  </a:lnTo>
                  <a:lnTo>
                    <a:pt x="90" y="0"/>
                  </a:lnTo>
                  <a:lnTo>
                    <a:pt x="93" y="90"/>
                  </a:lnTo>
                  <a:lnTo>
                    <a:pt x="13" y="117"/>
                  </a:lnTo>
                  <a:lnTo>
                    <a:pt x="15" y="1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80" name="Freeform 494"/>
            <p:cNvSpPr>
              <a:spLocks/>
            </p:cNvSpPr>
            <p:nvPr/>
          </p:nvSpPr>
          <p:spPr bwMode="auto">
            <a:xfrm>
              <a:off x="6135688" y="3209925"/>
              <a:ext cx="65087" cy="111125"/>
            </a:xfrm>
            <a:custGeom>
              <a:avLst/>
              <a:gdLst>
                <a:gd name="T0" fmla="*/ 2147483647 w 62"/>
                <a:gd name="T1" fmla="*/ 0 h 105"/>
                <a:gd name="T2" fmla="*/ 2147483647 w 62"/>
                <a:gd name="T3" fmla="*/ 2147483647 h 105"/>
                <a:gd name="T4" fmla="*/ 0 w 62"/>
                <a:gd name="T5" fmla="*/ 2147483647 h 105"/>
                <a:gd name="T6" fmla="*/ 2147483647 w 62"/>
                <a:gd name="T7" fmla="*/ 2147483647 h 105"/>
                <a:gd name="T8" fmla="*/ 2147483647 w 62"/>
                <a:gd name="T9" fmla="*/ 0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"/>
                <a:gd name="T16" fmla="*/ 0 h 105"/>
                <a:gd name="T17" fmla="*/ 62 w 62"/>
                <a:gd name="T18" fmla="*/ 105 h 1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" h="105">
                  <a:moveTo>
                    <a:pt x="62" y="0"/>
                  </a:moveTo>
                  <a:lnTo>
                    <a:pt x="3" y="3"/>
                  </a:lnTo>
                  <a:lnTo>
                    <a:pt x="0" y="105"/>
                  </a:lnTo>
                  <a:lnTo>
                    <a:pt x="57" y="103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81" name="Freeform 495"/>
            <p:cNvSpPr>
              <a:spLocks/>
            </p:cNvSpPr>
            <p:nvPr/>
          </p:nvSpPr>
          <p:spPr bwMode="auto">
            <a:xfrm>
              <a:off x="6072188" y="3371850"/>
              <a:ext cx="44450" cy="152400"/>
            </a:xfrm>
            <a:custGeom>
              <a:avLst/>
              <a:gdLst>
                <a:gd name="T0" fmla="*/ 0 w 42"/>
                <a:gd name="T1" fmla="*/ 2147483647 h 143"/>
                <a:gd name="T2" fmla="*/ 2147483647 w 42"/>
                <a:gd name="T3" fmla="*/ 0 h 143"/>
                <a:gd name="T4" fmla="*/ 2147483647 w 42"/>
                <a:gd name="T5" fmla="*/ 2147483647 h 143"/>
                <a:gd name="T6" fmla="*/ 2147483647 w 42"/>
                <a:gd name="T7" fmla="*/ 2147483647 h 143"/>
                <a:gd name="T8" fmla="*/ 2147483647 w 42"/>
                <a:gd name="T9" fmla="*/ 2147483647 h 143"/>
                <a:gd name="T10" fmla="*/ 2147483647 w 42"/>
                <a:gd name="T11" fmla="*/ 2147483647 h 143"/>
                <a:gd name="T12" fmla="*/ 0 w 42"/>
                <a:gd name="T13" fmla="*/ 2147483647 h 143"/>
                <a:gd name="T14" fmla="*/ 0 w 42"/>
                <a:gd name="T15" fmla="*/ 2147483647 h 1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"/>
                <a:gd name="T25" fmla="*/ 0 h 143"/>
                <a:gd name="T26" fmla="*/ 42 w 42"/>
                <a:gd name="T27" fmla="*/ 143 h 1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" h="143">
                  <a:moveTo>
                    <a:pt x="0" y="3"/>
                  </a:moveTo>
                  <a:lnTo>
                    <a:pt x="20" y="0"/>
                  </a:lnTo>
                  <a:lnTo>
                    <a:pt x="32" y="4"/>
                  </a:lnTo>
                  <a:cubicBezTo>
                    <a:pt x="35" y="42"/>
                    <a:pt x="40" y="79"/>
                    <a:pt x="42" y="117"/>
                  </a:cubicBezTo>
                  <a:cubicBezTo>
                    <a:pt x="42" y="119"/>
                    <a:pt x="31" y="124"/>
                    <a:pt x="29" y="126"/>
                  </a:cubicBezTo>
                  <a:cubicBezTo>
                    <a:pt x="26" y="129"/>
                    <a:pt x="20" y="143"/>
                    <a:pt x="15" y="136"/>
                  </a:cubicBezTo>
                  <a:lnTo>
                    <a:pt x="0" y="8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82" name="Freeform 496"/>
            <p:cNvSpPr>
              <a:spLocks/>
            </p:cNvSpPr>
            <p:nvPr/>
          </p:nvSpPr>
          <p:spPr bwMode="auto">
            <a:xfrm>
              <a:off x="6083300" y="3165475"/>
              <a:ext cx="55563" cy="219075"/>
            </a:xfrm>
            <a:custGeom>
              <a:avLst/>
              <a:gdLst>
                <a:gd name="T0" fmla="*/ 2147483647 w 52"/>
                <a:gd name="T1" fmla="*/ 2147483647 h 207"/>
                <a:gd name="T2" fmla="*/ 0 w 52"/>
                <a:gd name="T3" fmla="*/ 2147483647 h 207"/>
                <a:gd name="T4" fmla="*/ 2147483647 w 52"/>
                <a:gd name="T5" fmla="*/ 2147483647 h 207"/>
                <a:gd name="T6" fmla="*/ 2147483647 w 52"/>
                <a:gd name="T7" fmla="*/ 0 h 207"/>
                <a:gd name="T8" fmla="*/ 2147483647 w 52"/>
                <a:gd name="T9" fmla="*/ 2147483647 h 207"/>
                <a:gd name="T10" fmla="*/ 2147483647 w 52"/>
                <a:gd name="T11" fmla="*/ 2147483647 h 207"/>
                <a:gd name="T12" fmla="*/ 2147483647 w 52"/>
                <a:gd name="T13" fmla="*/ 2147483647 h 207"/>
                <a:gd name="T14" fmla="*/ 2147483647 w 52"/>
                <a:gd name="T15" fmla="*/ 2147483647 h 207"/>
                <a:gd name="T16" fmla="*/ 2147483647 w 52"/>
                <a:gd name="T17" fmla="*/ 2147483647 h 2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2"/>
                <a:gd name="T28" fmla="*/ 0 h 207"/>
                <a:gd name="T29" fmla="*/ 52 w 52"/>
                <a:gd name="T30" fmla="*/ 207 h 20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2" h="207">
                  <a:moveTo>
                    <a:pt x="9" y="193"/>
                  </a:moveTo>
                  <a:lnTo>
                    <a:pt x="0" y="52"/>
                  </a:lnTo>
                  <a:lnTo>
                    <a:pt x="21" y="3"/>
                  </a:lnTo>
                  <a:lnTo>
                    <a:pt x="42" y="0"/>
                  </a:lnTo>
                  <a:lnTo>
                    <a:pt x="51" y="45"/>
                  </a:lnTo>
                  <a:lnTo>
                    <a:pt x="49" y="151"/>
                  </a:lnTo>
                  <a:lnTo>
                    <a:pt x="52" y="207"/>
                  </a:lnTo>
                  <a:lnTo>
                    <a:pt x="18" y="202"/>
                  </a:lnTo>
                  <a:lnTo>
                    <a:pt x="9" y="19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83" name="Freeform 497"/>
            <p:cNvSpPr>
              <a:spLocks/>
            </p:cNvSpPr>
            <p:nvPr/>
          </p:nvSpPr>
          <p:spPr bwMode="auto">
            <a:xfrm>
              <a:off x="6127750" y="3000375"/>
              <a:ext cx="69850" cy="212725"/>
            </a:xfrm>
            <a:custGeom>
              <a:avLst/>
              <a:gdLst>
                <a:gd name="T0" fmla="*/ 0 w 66"/>
                <a:gd name="T1" fmla="*/ 2147483647 h 195"/>
                <a:gd name="T2" fmla="*/ 2147483647 w 66"/>
                <a:gd name="T3" fmla="*/ 2147483647 h 195"/>
                <a:gd name="T4" fmla="*/ 2147483647 w 66"/>
                <a:gd name="T5" fmla="*/ 0 h 195"/>
                <a:gd name="T6" fmla="*/ 2147483647 w 66"/>
                <a:gd name="T7" fmla="*/ 2147483647 h 195"/>
                <a:gd name="T8" fmla="*/ 2147483647 w 66"/>
                <a:gd name="T9" fmla="*/ 2147483647 h 195"/>
                <a:gd name="T10" fmla="*/ 2147483647 w 66"/>
                <a:gd name="T11" fmla="*/ 2147483647 h 195"/>
                <a:gd name="T12" fmla="*/ 0 w 66"/>
                <a:gd name="T13" fmla="*/ 2147483647 h 1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195"/>
                <a:gd name="T23" fmla="*/ 66 w 66"/>
                <a:gd name="T24" fmla="*/ 195 h 19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195">
                  <a:moveTo>
                    <a:pt x="0" y="153"/>
                  </a:moveTo>
                  <a:lnTo>
                    <a:pt x="1" y="12"/>
                  </a:lnTo>
                  <a:lnTo>
                    <a:pt x="40" y="0"/>
                  </a:lnTo>
                  <a:lnTo>
                    <a:pt x="58" y="97"/>
                  </a:lnTo>
                  <a:lnTo>
                    <a:pt x="66" y="192"/>
                  </a:lnTo>
                  <a:lnTo>
                    <a:pt x="15" y="195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84" name="Freeform 498"/>
            <p:cNvSpPr>
              <a:spLocks/>
            </p:cNvSpPr>
            <p:nvPr/>
          </p:nvSpPr>
          <p:spPr bwMode="auto">
            <a:xfrm>
              <a:off x="6084888" y="3009900"/>
              <a:ext cx="47625" cy="160338"/>
            </a:xfrm>
            <a:custGeom>
              <a:avLst/>
              <a:gdLst>
                <a:gd name="T0" fmla="*/ 2147483647 w 45"/>
                <a:gd name="T1" fmla="*/ 2147483647 h 151"/>
                <a:gd name="T2" fmla="*/ 0 w 45"/>
                <a:gd name="T3" fmla="*/ 2147483647 h 151"/>
                <a:gd name="T4" fmla="*/ 2147483647 w 45"/>
                <a:gd name="T5" fmla="*/ 0 h 151"/>
                <a:gd name="T6" fmla="*/ 2147483647 w 45"/>
                <a:gd name="T7" fmla="*/ 2147483647 h 151"/>
                <a:gd name="T8" fmla="*/ 2147483647 w 45"/>
                <a:gd name="T9" fmla="*/ 2147483647 h 151"/>
                <a:gd name="T10" fmla="*/ 2147483647 w 45"/>
                <a:gd name="T11" fmla="*/ 2147483647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"/>
                <a:gd name="T19" fmla="*/ 0 h 151"/>
                <a:gd name="T20" fmla="*/ 45 w 45"/>
                <a:gd name="T21" fmla="*/ 151 h 1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" h="151">
                  <a:moveTo>
                    <a:pt x="14" y="151"/>
                  </a:moveTo>
                  <a:lnTo>
                    <a:pt x="0" y="91"/>
                  </a:lnTo>
                  <a:lnTo>
                    <a:pt x="11" y="0"/>
                  </a:lnTo>
                  <a:lnTo>
                    <a:pt x="45" y="3"/>
                  </a:lnTo>
                  <a:lnTo>
                    <a:pt x="44" y="147"/>
                  </a:lnTo>
                  <a:lnTo>
                    <a:pt x="14" y="1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85" name="Freeform 499"/>
            <p:cNvSpPr>
              <a:spLocks/>
            </p:cNvSpPr>
            <p:nvPr/>
          </p:nvSpPr>
          <p:spPr bwMode="auto">
            <a:xfrm>
              <a:off x="6046788" y="3217863"/>
              <a:ext cx="46037" cy="157162"/>
            </a:xfrm>
            <a:custGeom>
              <a:avLst/>
              <a:gdLst>
                <a:gd name="T0" fmla="*/ 2147483647 w 44"/>
                <a:gd name="T1" fmla="*/ 2147483647 h 149"/>
                <a:gd name="T2" fmla="*/ 0 w 44"/>
                <a:gd name="T3" fmla="*/ 2147483647 h 149"/>
                <a:gd name="T4" fmla="*/ 2147483647 w 44"/>
                <a:gd name="T5" fmla="*/ 2147483647 h 149"/>
                <a:gd name="T6" fmla="*/ 2147483647 w 44"/>
                <a:gd name="T7" fmla="*/ 0 h 149"/>
                <a:gd name="T8" fmla="*/ 2147483647 w 44"/>
                <a:gd name="T9" fmla="*/ 2147483647 h 149"/>
                <a:gd name="T10" fmla="*/ 2147483647 w 44"/>
                <a:gd name="T11" fmla="*/ 2147483647 h 1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149"/>
                <a:gd name="T20" fmla="*/ 44 w 44"/>
                <a:gd name="T21" fmla="*/ 149 h 14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149">
                  <a:moveTo>
                    <a:pt x="21" y="149"/>
                  </a:moveTo>
                  <a:lnTo>
                    <a:pt x="0" y="141"/>
                  </a:lnTo>
                  <a:lnTo>
                    <a:pt x="3" y="3"/>
                  </a:lnTo>
                  <a:lnTo>
                    <a:pt x="36" y="0"/>
                  </a:lnTo>
                  <a:lnTo>
                    <a:pt x="44" y="144"/>
                  </a:lnTo>
                  <a:lnTo>
                    <a:pt x="21" y="14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86" name="Freeform 500"/>
            <p:cNvSpPr>
              <a:spLocks/>
            </p:cNvSpPr>
            <p:nvPr/>
          </p:nvSpPr>
          <p:spPr bwMode="auto">
            <a:xfrm>
              <a:off x="6030913" y="3105150"/>
              <a:ext cx="74612" cy="119063"/>
            </a:xfrm>
            <a:custGeom>
              <a:avLst/>
              <a:gdLst>
                <a:gd name="T0" fmla="*/ 2147483647 w 71"/>
                <a:gd name="T1" fmla="*/ 2147483647 h 112"/>
                <a:gd name="T2" fmla="*/ 0 w 71"/>
                <a:gd name="T3" fmla="*/ 2147483647 h 112"/>
                <a:gd name="T4" fmla="*/ 2147483647 w 71"/>
                <a:gd name="T5" fmla="*/ 2147483647 h 112"/>
                <a:gd name="T6" fmla="*/ 2147483647 w 71"/>
                <a:gd name="T7" fmla="*/ 0 h 112"/>
                <a:gd name="T8" fmla="*/ 2147483647 w 71"/>
                <a:gd name="T9" fmla="*/ 2147483647 h 112"/>
                <a:gd name="T10" fmla="*/ 2147483647 w 71"/>
                <a:gd name="T11" fmla="*/ 2147483647 h 112"/>
                <a:gd name="T12" fmla="*/ 2147483647 w 71"/>
                <a:gd name="T13" fmla="*/ 2147483647 h 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1"/>
                <a:gd name="T22" fmla="*/ 0 h 112"/>
                <a:gd name="T23" fmla="*/ 71 w 71"/>
                <a:gd name="T24" fmla="*/ 112 h 1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1" h="112">
                  <a:moveTo>
                    <a:pt x="17" y="109"/>
                  </a:moveTo>
                  <a:lnTo>
                    <a:pt x="0" y="72"/>
                  </a:lnTo>
                  <a:lnTo>
                    <a:pt x="9" y="7"/>
                  </a:lnTo>
                  <a:lnTo>
                    <a:pt x="48" y="0"/>
                  </a:lnTo>
                  <a:lnTo>
                    <a:pt x="71" y="63"/>
                  </a:lnTo>
                  <a:lnTo>
                    <a:pt x="54" y="112"/>
                  </a:lnTo>
                  <a:lnTo>
                    <a:pt x="17" y="1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87" name="Freeform 501"/>
            <p:cNvSpPr>
              <a:spLocks/>
            </p:cNvSpPr>
            <p:nvPr/>
          </p:nvSpPr>
          <p:spPr bwMode="auto">
            <a:xfrm>
              <a:off x="6018213" y="2971800"/>
              <a:ext cx="74612" cy="139700"/>
            </a:xfrm>
            <a:custGeom>
              <a:avLst/>
              <a:gdLst>
                <a:gd name="T0" fmla="*/ 2147483647 w 71"/>
                <a:gd name="T1" fmla="*/ 2147483647 h 132"/>
                <a:gd name="T2" fmla="*/ 0 w 71"/>
                <a:gd name="T3" fmla="*/ 2147483647 h 132"/>
                <a:gd name="T4" fmla="*/ 2147483647 w 71"/>
                <a:gd name="T5" fmla="*/ 2147483647 h 132"/>
                <a:gd name="T6" fmla="*/ 2147483647 w 71"/>
                <a:gd name="T7" fmla="*/ 0 h 132"/>
                <a:gd name="T8" fmla="*/ 2147483647 w 71"/>
                <a:gd name="T9" fmla="*/ 2147483647 h 132"/>
                <a:gd name="T10" fmla="*/ 2147483647 w 71"/>
                <a:gd name="T11" fmla="*/ 2147483647 h 132"/>
                <a:gd name="T12" fmla="*/ 2147483647 w 71"/>
                <a:gd name="T13" fmla="*/ 2147483647 h 1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1"/>
                <a:gd name="T22" fmla="*/ 0 h 132"/>
                <a:gd name="T23" fmla="*/ 71 w 71"/>
                <a:gd name="T24" fmla="*/ 132 h 1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1" h="132">
                  <a:moveTo>
                    <a:pt x="26" y="132"/>
                  </a:moveTo>
                  <a:lnTo>
                    <a:pt x="0" y="82"/>
                  </a:lnTo>
                  <a:lnTo>
                    <a:pt x="11" y="15"/>
                  </a:lnTo>
                  <a:lnTo>
                    <a:pt x="45" y="0"/>
                  </a:lnTo>
                  <a:lnTo>
                    <a:pt x="71" y="33"/>
                  </a:lnTo>
                  <a:lnTo>
                    <a:pt x="65" y="124"/>
                  </a:lnTo>
                  <a:lnTo>
                    <a:pt x="26" y="1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88" name="Freeform 502"/>
            <p:cNvSpPr>
              <a:spLocks/>
            </p:cNvSpPr>
            <p:nvPr/>
          </p:nvSpPr>
          <p:spPr bwMode="auto">
            <a:xfrm>
              <a:off x="6007100" y="2887663"/>
              <a:ext cx="57150" cy="95250"/>
            </a:xfrm>
            <a:custGeom>
              <a:avLst/>
              <a:gdLst>
                <a:gd name="T0" fmla="*/ 2147483647 w 54"/>
                <a:gd name="T1" fmla="*/ 2147483647 h 90"/>
                <a:gd name="T2" fmla="*/ 0 w 54"/>
                <a:gd name="T3" fmla="*/ 2147483647 h 90"/>
                <a:gd name="T4" fmla="*/ 2147483647 w 54"/>
                <a:gd name="T5" fmla="*/ 2147483647 h 90"/>
                <a:gd name="T6" fmla="*/ 2147483647 w 54"/>
                <a:gd name="T7" fmla="*/ 0 h 90"/>
                <a:gd name="T8" fmla="*/ 2147483647 w 54"/>
                <a:gd name="T9" fmla="*/ 2147483647 h 90"/>
                <a:gd name="T10" fmla="*/ 2147483647 w 54"/>
                <a:gd name="T11" fmla="*/ 2147483647 h 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"/>
                <a:gd name="T19" fmla="*/ 0 h 90"/>
                <a:gd name="T20" fmla="*/ 54 w 54"/>
                <a:gd name="T21" fmla="*/ 90 h 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" h="90">
                  <a:moveTo>
                    <a:pt x="19" y="90"/>
                  </a:moveTo>
                  <a:lnTo>
                    <a:pt x="0" y="45"/>
                  </a:lnTo>
                  <a:lnTo>
                    <a:pt x="16" y="3"/>
                  </a:lnTo>
                  <a:lnTo>
                    <a:pt x="54" y="0"/>
                  </a:lnTo>
                  <a:lnTo>
                    <a:pt x="54" y="80"/>
                  </a:lnTo>
                  <a:lnTo>
                    <a:pt x="19" y="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89" name="Freeform 503"/>
            <p:cNvSpPr>
              <a:spLocks/>
            </p:cNvSpPr>
            <p:nvPr/>
          </p:nvSpPr>
          <p:spPr bwMode="auto">
            <a:xfrm>
              <a:off x="6062663" y="2870200"/>
              <a:ext cx="65087" cy="144463"/>
            </a:xfrm>
            <a:custGeom>
              <a:avLst/>
              <a:gdLst>
                <a:gd name="T0" fmla="*/ 0 w 62"/>
                <a:gd name="T1" fmla="*/ 2147483647 h 136"/>
                <a:gd name="T2" fmla="*/ 2147483647 w 62"/>
                <a:gd name="T3" fmla="*/ 0 h 136"/>
                <a:gd name="T4" fmla="*/ 2147483647 w 62"/>
                <a:gd name="T5" fmla="*/ 2147483647 h 136"/>
                <a:gd name="T6" fmla="*/ 2147483647 w 62"/>
                <a:gd name="T7" fmla="*/ 2147483647 h 136"/>
                <a:gd name="T8" fmla="*/ 2147483647 w 62"/>
                <a:gd name="T9" fmla="*/ 2147483647 h 136"/>
                <a:gd name="T10" fmla="*/ 2147483647 w 62"/>
                <a:gd name="T11" fmla="*/ 2147483647 h 136"/>
                <a:gd name="T12" fmla="*/ 2147483647 w 62"/>
                <a:gd name="T13" fmla="*/ 2147483647 h 136"/>
                <a:gd name="T14" fmla="*/ 0 w 62"/>
                <a:gd name="T15" fmla="*/ 2147483647 h 1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"/>
                <a:gd name="T25" fmla="*/ 0 h 136"/>
                <a:gd name="T26" fmla="*/ 62 w 62"/>
                <a:gd name="T27" fmla="*/ 136 h 1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" h="136">
                  <a:moveTo>
                    <a:pt x="0" y="16"/>
                  </a:moveTo>
                  <a:lnTo>
                    <a:pt x="42" y="0"/>
                  </a:lnTo>
                  <a:lnTo>
                    <a:pt x="62" y="39"/>
                  </a:lnTo>
                  <a:lnTo>
                    <a:pt x="59" y="126"/>
                  </a:lnTo>
                  <a:lnTo>
                    <a:pt x="54" y="136"/>
                  </a:lnTo>
                  <a:lnTo>
                    <a:pt x="36" y="129"/>
                  </a:lnTo>
                  <a:lnTo>
                    <a:pt x="2" y="94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90" name="Freeform 504"/>
            <p:cNvSpPr>
              <a:spLocks/>
            </p:cNvSpPr>
            <p:nvPr/>
          </p:nvSpPr>
          <p:spPr bwMode="auto">
            <a:xfrm>
              <a:off x="6161088" y="2755900"/>
              <a:ext cx="101600" cy="244475"/>
            </a:xfrm>
            <a:custGeom>
              <a:avLst/>
              <a:gdLst>
                <a:gd name="T0" fmla="*/ 2147483647 w 95"/>
                <a:gd name="T1" fmla="*/ 2147483647 h 231"/>
                <a:gd name="T2" fmla="*/ 2147483647 w 95"/>
                <a:gd name="T3" fmla="*/ 0 h 231"/>
                <a:gd name="T4" fmla="*/ 2147483647 w 95"/>
                <a:gd name="T5" fmla="*/ 2147483647 h 231"/>
                <a:gd name="T6" fmla="*/ 2147483647 w 95"/>
                <a:gd name="T7" fmla="*/ 2147483647 h 231"/>
                <a:gd name="T8" fmla="*/ 2147483647 w 95"/>
                <a:gd name="T9" fmla="*/ 2147483647 h 231"/>
                <a:gd name="T10" fmla="*/ 0 w 95"/>
                <a:gd name="T11" fmla="*/ 2147483647 h 231"/>
                <a:gd name="T12" fmla="*/ 2147483647 w 95"/>
                <a:gd name="T13" fmla="*/ 2147483647 h 2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5"/>
                <a:gd name="T22" fmla="*/ 0 h 231"/>
                <a:gd name="T23" fmla="*/ 95 w 95"/>
                <a:gd name="T24" fmla="*/ 231 h 2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5" h="231">
                  <a:moveTo>
                    <a:pt x="6" y="19"/>
                  </a:moveTo>
                  <a:lnTo>
                    <a:pt x="72" y="0"/>
                  </a:lnTo>
                  <a:lnTo>
                    <a:pt x="86" y="205"/>
                  </a:lnTo>
                  <a:lnTo>
                    <a:pt x="95" y="211"/>
                  </a:lnTo>
                  <a:lnTo>
                    <a:pt x="6" y="231"/>
                  </a:lnTo>
                  <a:lnTo>
                    <a:pt x="0" y="178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91" name="Freeform 505"/>
            <p:cNvSpPr>
              <a:spLocks/>
            </p:cNvSpPr>
            <p:nvPr/>
          </p:nvSpPr>
          <p:spPr bwMode="auto">
            <a:xfrm>
              <a:off x="6232525" y="2628900"/>
              <a:ext cx="65088" cy="346075"/>
            </a:xfrm>
            <a:custGeom>
              <a:avLst/>
              <a:gdLst>
                <a:gd name="T0" fmla="*/ 0 w 60"/>
                <a:gd name="T1" fmla="*/ 2147483647 h 327"/>
                <a:gd name="T2" fmla="*/ 2147483647 w 60"/>
                <a:gd name="T3" fmla="*/ 2147483647 h 327"/>
                <a:gd name="T4" fmla="*/ 2147483647 w 60"/>
                <a:gd name="T5" fmla="*/ 0 h 327"/>
                <a:gd name="T6" fmla="*/ 2147483647 w 60"/>
                <a:gd name="T7" fmla="*/ 2147483647 h 327"/>
                <a:gd name="T8" fmla="*/ 2147483647 w 60"/>
                <a:gd name="T9" fmla="*/ 2147483647 h 327"/>
                <a:gd name="T10" fmla="*/ 2147483647 w 60"/>
                <a:gd name="T11" fmla="*/ 2147483647 h 327"/>
                <a:gd name="T12" fmla="*/ 0 w 60"/>
                <a:gd name="T13" fmla="*/ 2147483647 h 3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0"/>
                <a:gd name="T22" fmla="*/ 0 h 327"/>
                <a:gd name="T23" fmla="*/ 60 w 60"/>
                <a:gd name="T24" fmla="*/ 327 h 3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0" h="327">
                  <a:moveTo>
                    <a:pt x="0" y="120"/>
                  </a:moveTo>
                  <a:lnTo>
                    <a:pt x="3" y="10"/>
                  </a:lnTo>
                  <a:lnTo>
                    <a:pt x="58" y="0"/>
                  </a:lnTo>
                  <a:lnTo>
                    <a:pt x="60" y="88"/>
                  </a:lnTo>
                  <a:lnTo>
                    <a:pt x="55" y="276"/>
                  </a:lnTo>
                  <a:lnTo>
                    <a:pt x="24" y="327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92" name="Freeform 506"/>
            <p:cNvSpPr>
              <a:spLocks/>
            </p:cNvSpPr>
            <p:nvPr/>
          </p:nvSpPr>
          <p:spPr bwMode="auto">
            <a:xfrm>
              <a:off x="6107113" y="2779713"/>
              <a:ext cx="57150" cy="136525"/>
            </a:xfrm>
            <a:custGeom>
              <a:avLst/>
              <a:gdLst>
                <a:gd name="T0" fmla="*/ 0 w 54"/>
                <a:gd name="T1" fmla="*/ 2147483647 h 129"/>
                <a:gd name="T2" fmla="*/ 2147483647 w 54"/>
                <a:gd name="T3" fmla="*/ 0 h 129"/>
                <a:gd name="T4" fmla="*/ 2147483647 w 54"/>
                <a:gd name="T5" fmla="*/ 2147483647 h 129"/>
                <a:gd name="T6" fmla="*/ 2147483647 w 54"/>
                <a:gd name="T7" fmla="*/ 2147483647 h 129"/>
                <a:gd name="T8" fmla="*/ 2147483647 w 54"/>
                <a:gd name="T9" fmla="*/ 2147483647 h 129"/>
                <a:gd name="T10" fmla="*/ 0 w 54"/>
                <a:gd name="T11" fmla="*/ 2147483647 h 1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"/>
                <a:gd name="T19" fmla="*/ 0 h 129"/>
                <a:gd name="T20" fmla="*/ 54 w 54"/>
                <a:gd name="T21" fmla="*/ 129 h 1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" h="129">
                  <a:moveTo>
                    <a:pt x="0" y="87"/>
                  </a:moveTo>
                  <a:lnTo>
                    <a:pt x="8" y="0"/>
                  </a:lnTo>
                  <a:lnTo>
                    <a:pt x="54" y="15"/>
                  </a:lnTo>
                  <a:lnTo>
                    <a:pt x="51" y="129"/>
                  </a:lnTo>
                  <a:lnTo>
                    <a:pt x="23" y="123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93" name="Freeform 507"/>
            <p:cNvSpPr>
              <a:spLocks/>
            </p:cNvSpPr>
            <p:nvPr/>
          </p:nvSpPr>
          <p:spPr bwMode="auto">
            <a:xfrm>
              <a:off x="6127750" y="2911475"/>
              <a:ext cx="39688" cy="98425"/>
            </a:xfrm>
            <a:custGeom>
              <a:avLst/>
              <a:gdLst>
                <a:gd name="T0" fmla="*/ 2147483647 w 37"/>
                <a:gd name="T1" fmla="*/ 2147483647 h 93"/>
                <a:gd name="T2" fmla="*/ 0 w 37"/>
                <a:gd name="T3" fmla="*/ 2147483647 h 93"/>
                <a:gd name="T4" fmla="*/ 2147483647 w 37"/>
                <a:gd name="T5" fmla="*/ 0 h 93"/>
                <a:gd name="T6" fmla="*/ 2147483647 w 37"/>
                <a:gd name="T7" fmla="*/ 2147483647 h 93"/>
                <a:gd name="T8" fmla="*/ 2147483647 w 37"/>
                <a:gd name="T9" fmla="*/ 2147483647 h 93"/>
                <a:gd name="T10" fmla="*/ 2147483647 w 37"/>
                <a:gd name="T11" fmla="*/ 2147483647 h 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"/>
                <a:gd name="T19" fmla="*/ 0 h 93"/>
                <a:gd name="T20" fmla="*/ 37 w 37"/>
                <a:gd name="T21" fmla="*/ 93 h 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" h="93">
                  <a:moveTo>
                    <a:pt x="37" y="81"/>
                  </a:moveTo>
                  <a:lnTo>
                    <a:pt x="0" y="93"/>
                  </a:lnTo>
                  <a:lnTo>
                    <a:pt x="3" y="0"/>
                  </a:lnTo>
                  <a:lnTo>
                    <a:pt x="37" y="4"/>
                  </a:lnTo>
                  <a:lnTo>
                    <a:pt x="30" y="28"/>
                  </a:lnTo>
                  <a:lnTo>
                    <a:pt x="37" y="8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94" name="Freeform 508"/>
            <p:cNvSpPr>
              <a:spLocks/>
            </p:cNvSpPr>
            <p:nvPr/>
          </p:nvSpPr>
          <p:spPr bwMode="auto">
            <a:xfrm>
              <a:off x="6227763" y="2265363"/>
              <a:ext cx="76200" cy="369887"/>
            </a:xfrm>
            <a:custGeom>
              <a:avLst/>
              <a:gdLst>
                <a:gd name="T0" fmla="*/ 2147483647 w 71"/>
                <a:gd name="T1" fmla="*/ 2147483647 h 350"/>
                <a:gd name="T2" fmla="*/ 0 w 71"/>
                <a:gd name="T3" fmla="*/ 2147483647 h 350"/>
                <a:gd name="T4" fmla="*/ 2147483647 w 71"/>
                <a:gd name="T5" fmla="*/ 0 h 350"/>
                <a:gd name="T6" fmla="*/ 2147483647 w 71"/>
                <a:gd name="T7" fmla="*/ 0 h 350"/>
                <a:gd name="T8" fmla="*/ 2147483647 w 71"/>
                <a:gd name="T9" fmla="*/ 2147483647 h 350"/>
                <a:gd name="T10" fmla="*/ 2147483647 w 71"/>
                <a:gd name="T11" fmla="*/ 2147483647 h 350"/>
                <a:gd name="T12" fmla="*/ 2147483647 w 71"/>
                <a:gd name="T13" fmla="*/ 2147483647 h 350"/>
                <a:gd name="T14" fmla="*/ 2147483647 w 71"/>
                <a:gd name="T15" fmla="*/ 2147483647 h 3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1"/>
                <a:gd name="T25" fmla="*/ 0 h 350"/>
                <a:gd name="T26" fmla="*/ 71 w 71"/>
                <a:gd name="T27" fmla="*/ 350 h 35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1" h="350">
                  <a:moveTo>
                    <a:pt x="6" y="350"/>
                  </a:moveTo>
                  <a:lnTo>
                    <a:pt x="0" y="219"/>
                  </a:lnTo>
                  <a:lnTo>
                    <a:pt x="15" y="0"/>
                  </a:lnTo>
                  <a:lnTo>
                    <a:pt x="71" y="0"/>
                  </a:lnTo>
                  <a:lnTo>
                    <a:pt x="66" y="75"/>
                  </a:lnTo>
                  <a:lnTo>
                    <a:pt x="53" y="234"/>
                  </a:lnTo>
                  <a:lnTo>
                    <a:pt x="56" y="342"/>
                  </a:lnTo>
                  <a:lnTo>
                    <a:pt x="6" y="3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95" name="Freeform 509"/>
            <p:cNvSpPr>
              <a:spLocks/>
            </p:cNvSpPr>
            <p:nvPr/>
          </p:nvSpPr>
          <p:spPr bwMode="auto">
            <a:xfrm>
              <a:off x="6227763" y="2103438"/>
              <a:ext cx="69850" cy="163512"/>
            </a:xfrm>
            <a:custGeom>
              <a:avLst/>
              <a:gdLst>
                <a:gd name="T0" fmla="*/ 2147483647 w 66"/>
                <a:gd name="T1" fmla="*/ 2147483647 h 155"/>
                <a:gd name="T2" fmla="*/ 0 w 66"/>
                <a:gd name="T3" fmla="*/ 2147483647 h 155"/>
                <a:gd name="T4" fmla="*/ 2147483647 w 66"/>
                <a:gd name="T5" fmla="*/ 0 h 155"/>
                <a:gd name="T6" fmla="*/ 2147483647 w 66"/>
                <a:gd name="T7" fmla="*/ 2147483647 h 155"/>
                <a:gd name="T8" fmla="*/ 2147483647 w 66"/>
                <a:gd name="T9" fmla="*/ 2147483647 h 155"/>
                <a:gd name="T10" fmla="*/ 2147483647 w 66"/>
                <a:gd name="T11" fmla="*/ 2147483647 h 1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155"/>
                <a:gd name="T20" fmla="*/ 66 w 66"/>
                <a:gd name="T21" fmla="*/ 155 h 15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155">
                  <a:moveTo>
                    <a:pt x="15" y="150"/>
                  </a:moveTo>
                  <a:lnTo>
                    <a:pt x="0" y="119"/>
                  </a:lnTo>
                  <a:lnTo>
                    <a:pt x="9" y="0"/>
                  </a:lnTo>
                  <a:lnTo>
                    <a:pt x="59" y="8"/>
                  </a:lnTo>
                  <a:lnTo>
                    <a:pt x="66" y="155"/>
                  </a:lnTo>
                  <a:lnTo>
                    <a:pt x="15" y="1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96" name="Freeform 510"/>
            <p:cNvSpPr>
              <a:spLocks/>
            </p:cNvSpPr>
            <p:nvPr/>
          </p:nvSpPr>
          <p:spPr bwMode="auto">
            <a:xfrm>
              <a:off x="6223000" y="1501775"/>
              <a:ext cx="84138" cy="609600"/>
            </a:xfrm>
            <a:custGeom>
              <a:avLst/>
              <a:gdLst>
                <a:gd name="T0" fmla="*/ 2147483647 w 75"/>
                <a:gd name="T1" fmla="*/ 2147483647 h 279"/>
                <a:gd name="T2" fmla="*/ 0 w 75"/>
                <a:gd name="T3" fmla="*/ 2147483647 h 279"/>
                <a:gd name="T4" fmla="*/ 2147483647 w 75"/>
                <a:gd name="T5" fmla="*/ 2147483647 h 279"/>
                <a:gd name="T6" fmla="*/ 2147483647 w 75"/>
                <a:gd name="T7" fmla="*/ 0 h 279"/>
                <a:gd name="T8" fmla="*/ 2147483647 w 75"/>
                <a:gd name="T9" fmla="*/ 2147483647 h 279"/>
                <a:gd name="T10" fmla="*/ 2147483647 w 75"/>
                <a:gd name="T11" fmla="*/ 2147483647 h 279"/>
                <a:gd name="T12" fmla="*/ 2147483647 w 75"/>
                <a:gd name="T13" fmla="*/ 2147483647 h 279"/>
                <a:gd name="T14" fmla="*/ 2147483647 w 75"/>
                <a:gd name="T15" fmla="*/ 2147483647 h 2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5"/>
                <a:gd name="T25" fmla="*/ 0 h 279"/>
                <a:gd name="T26" fmla="*/ 75 w 75"/>
                <a:gd name="T27" fmla="*/ 279 h 27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5" h="279">
                  <a:moveTo>
                    <a:pt x="12" y="268"/>
                  </a:moveTo>
                  <a:lnTo>
                    <a:pt x="0" y="123"/>
                  </a:lnTo>
                  <a:lnTo>
                    <a:pt x="12" y="3"/>
                  </a:lnTo>
                  <a:lnTo>
                    <a:pt x="75" y="0"/>
                  </a:lnTo>
                  <a:lnTo>
                    <a:pt x="63" y="31"/>
                  </a:lnTo>
                  <a:lnTo>
                    <a:pt x="67" y="147"/>
                  </a:lnTo>
                  <a:lnTo>
                    <a:pt x="64" y="279"/>
                  </a:lnTo>
                  <a:lnTo>
                    <a:pt x="12" y="26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97" name="Freeform 511"/>
            <p:cNvSpPr>
              <a:spLocks/>
            </p:cNvSpPr>
            <p:nvPr/>
          </p:nvSpPr>
          <p:spPr bwMode="auto">
            <a:xfrm>
              <a:off x="6110288" y="1525588"/>
              <a:ext cx="130175" cy="417512"/>
            </a:xfrm>
            <a:custGeom>
              <a:avLst/>
              <a:gdLst>
                <a:gd name="T0" fmla="*/ 0 w 122"/>
                <a:gd name="T1" fmla="*/ 0 h 120"/>
                <a:gd name="T2" fmla="*/ 2147483647 w 122"/>
                <a:gd name="T3" fmla="*/ 2147483647 h 120"/>
                <a:gd name="T4" fmla="*/ 2147483647 w 122"/>
                <a:gd name="T5" fmla="*/ 2147483647 h 120"/>
                <a:gd name="T6" fmla="*/ 2147483647 w 122"/>
                <a:gd name="T7" fmla="*/ 2147483647 h 120"/>
                <a:gd name="T8" fmla="*/ 0 w 122"/>
                <a:gd name="T9" fmla="*/ 0 h 1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2"/>
                <a:gd name="T16" fmla="*/ 0 h 120"/>
                <a:gd name="T17" fmla="*/ 122 w 122"/>
                <a:gd name="T18" fmla="*/ 120 h 1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2" h="120">
                  <a:moveTo>
                    <a:pt x="0" y="0"/>
                  </a:moveTo>
                  <a:lnTo>
                    <a:pt x="122" y="4"/>
                  </a:lnTo>
                  <a:lnTo>
                    <a:pt x="107" y="120"/>
                  </a:lnTo>
                  <a:lnTo>
                    <a:pt x="6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98" name="Freeform 512"/>
            <p:cNvSpPr>
              <a:spLocks/>
            </p:cNvSpPr>
            <p:nvPr/>
          </p:nvSpPr>
          <p:spPr bwMode="auto">
            <a:xfrm>
              <a:off x="6116638" y="1939925"/>
              <a:ext cx="123825" cy="285750"/>
            </a:xfrm>
            <a:custGeom>
              <a:avLst/>
              <a:gdLst>
                <a:gd name="T0" fmla="*/ 0 w 117"/>
                <a:gd name="T1" fmla="*/ 0 h 270"/>
                <a:gd name="T2" fmla="*/ 0 w 117"/>
                <a:gd name="T3" fmla="*/ 2147483647 h 270"/>
                <a:gd name="T4" fmla="*/ 2147483647 w 117"/>
                <a:gd name="T5" fmla="*/ 2147483647 h 270"/>
                <a:gd name="T6" fmla="*/ 2147483647 w 117"/>
                <a:gd name="T7" fmla="*/ 2147483647 h 270"/>
                <a:gd name="T8" fmla="*/ 2147483647 w 117"/>
                <a:gd name="T9" fmla="*/ 2147483647 h 270"/>
                <a:gd name="T10" fmla="*/ 2147483647 w 117"/>
                <a:gd name="T11" fmla="*/ 2147483647 h 270"/>
                <a:gd name="T12" fmla="*/ 2147483647 w 117"/>
                <a:gd name="T13" fmla="*/ 2147483647 h 270"/>
                <a:gd name="T14" fmla="*/ 0 w 117"/>
                <a:gd name="T15" fmla="*/ 0 h 27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7"/>
                <a:gd name="T25" fmla="*/ 0 h 270"/>
                <a:gd name="T26" fmla="*/ 117 w 117"/>
                <a:gd name="T27" fmla="*/ 270 h 27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7" h="270">
                  <a:moveTo>
                    <a:pt x="0" y="0"/>
                  </a:moveTo>
                  <a:lnTo>
                    <a:pt x="0" y="108"/>
                  </a:lnTo>
                  <a:lnTo>
                    <a:pt x="6" y="166"/>
                  </a:lnTo>
                  <a:lnTo>
                    <a:pt x="26" y="262"/>
                  </a:lnTo>
                  <a:lnTo>
                    <a:pt x="101" y="270"/>
                  </a:lnTo>
                  <a:lnTo>
                    <a:pt x="117" y="153"/>
                  </a:lnTo>
                  <a:lnTo>
                    <a:pt x="99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99" name="Freeform 513"/>
            <p:cNvSpPr>
              <a:spLocks/>
            </p:cNvSpPr>
            <p:nvPr/>
          </p:nvSpPr>
          <p:spPr bwMode="auto">
            <a:xfrm>
              <a:off x="6134100" y="2219325"/>
              <a:ext cx="111125" cy="280988"/>
            </a:xfrm>
            <a:custGeom>
              <a:avLst/>
              <a:gdLst>
                <a:gd name="T0" fmla="*/ 2147483647 w 105"/>
                <a:gd name="T1" fmla="*/ 0 h 265"/>
                <a:gd name="T2" fmla="*/ 0 w 105"/>
                <a:gd name="T3" fmla="*/ 2147483647 h 265"/>
                <a:gd name="T4" fmla="*/ 2147483647 w 105"/>
                <a:gd name="T5" fmla="*/ 2147483647 h 265"/>
                <a:gd name="T6" fmla="*/ 2147483647 w 105"/>
                <a:gd name="T7" fmla="*/ 2147483647 h 265"/>
                <a:gd name="T8" fmla="*/ 2147483647 w 105"/>
                <a:gd name="T9" fmla="*/ 2147483647 h 265"/>
                <a:gd name="T10" fmla="*/ 2147483647 w 105"/>
                <a:gd name="T11" fmla="*/ 2147483647 h 265"/>
                <a:gd name="T12" fmla="*/ 2147483647 w 105"/>
                <a:gd name="T13" fmla="*/ 2147483647 h 265"/>
                <a:gd name="T14" fmla="*/ 2147483647 w 105"/>
                <a:gd name="T15" fmla="*/ 0 h 26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5"/>
                <a:gd name="T25" fmla="*/ 0 h 265"/>
                <a:gd name="T26" fmla="*/ 105 w 105"/>
                <a:gd name="T27" fmla="*/ 265 h 26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5" h="265">
                  <a:moveTo>
                    <a:pt x="6" y="0"/>
                  </a:moveTo>
                  <a:lnTo>
                    <a:pt x="0" y="52"/>
                  </a:lnTo>
                  <a:lnTo>
                    <a:pt x="13" y="127"/>
                  </a:lnTo>
                  <a:lnTo>
                    <a:pt x="24" y="262"/>
                  </a:lnTo>
                  <a:lnTo>
                    <a:pt x="84" y="265"/>
                  </a:lnTo>
                  <a:lnTo>
                    <a:pt x="105" y="36"/>
                  </a:lnTo>
                  <a:lnTo>
                    <a:pt x="82" y="3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00" name="Freeform 514"/>
            <p:cNvSpPr>
              <a:spLocks/>
            </p:cNvSpPr>
            <p:nvPr/>
          </p:nvSpPr>
          <p:spPr bwMode="auto">
            <a:xfrm>
              <a:off x="6145213" y="2493963"/>
              <a:ext cx="87312" cy="150812"/>
            </a:xfrm>
            <a:custGeom>
              <a:avLst/>
              <a:gdLst>
                <a:gd name="T0" fmla="*/ 2147483647 w 83"/>
                <a:gd name="T1" fmla="*/ 0 h 143"/>
                <a:gd name="T2" fmla="*/ 0 w 83"/>
                <a:gd name="T3" fmla="*/ 2147483647 h 143"/>
                <a:gd name="T4" fmla="*/ 2147483647 w 83"/>
                <a:gd name="T5" fmla="*/ 2147483647 h 143"/>
                <a:gd name="T6" fmla="*/ 2147483647 w 83"/>
                <a:gd name="T7" fmla="*/ 2147483647 h 143"/>
                <a:gd name="T8" fmla="*/ 2147483647 w 83"/>
                <a:gd name="T9" fmla="*/ 2147483647 h 143"/>
                <a:gd name="T10" fmla="*/ 2147483647 w 83"/>
                <a:gd name="T11" fmla="*/ 0 h 1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3"/>
                <a:gd name="T19" fmla="*/ 0 h 143"/>
                <a:gd name="T20" fmla="*/ 83 w 83"/>
                <a:gd name="T21" fmla="*/ 143 h 1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3" h="143">
                  <a:moveTo>
                    <a:pt x="15" y="0"/>
                  </a:moveTo>
                  <a:lnTo>
                    <a:pt x="0" y="50"/>
                  </a:lnTo>
                  <a:lnTo>
                    <a:pt x="18" y="143"/>
                  </a:lnTo>
                  <a:lnTo>
                    <a:pt x="83" y="132"/>
                  </a:lnTo>
                  <a:lnTo>
                    <a:pt x="77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01" name="Freeform 515"/>
            <p:cNvSpPr>
              <a:spLocks/>
            </p:cNvSpPr>
            <p:nvPr/>
          </p:nvSpPr>
          <p:spPr bwMode="auto">
            <a:xfrm>
              <a:off x="6145213" y="2630488"/>
              <a:ext cx="88900" cy="146050"/>
            </a:xfrm>
            <a:custGeom>
              <a:avLst/>
              <a:gdLst>
                <a:gd name="T0" fmla="*/ 2147483647 w 84"/>
                <a:gd name="T1" fmla="*/ 2147483647 h 138"/>
                <a:gd name="T2" fmla="*/ 0 w 84"/>
                <a:gd name="T3" fmla="*/ 2147483647 h 138"/>
                <a:gd name="T4" fmla="*/ 2147483647 w 84"/>
                <a:gd name="T5" fmla="*/ 2147483647 h 138"/>
                <a:gd name="T6" fmla="*/ 2147483647 w 84"/>
                <a:gd name="T7" fmla="*/ 2147483647 h 138"/>
                <a:gd name="T8" fmla="*/ 2147483647 w 84"/>
                <a:gd name="T9" fmla="*/ 0 h 138"/>
                <a:gd name="T10" fmla="*/ 2147483647 w 84"/>
                <a:gd name="T11" fmla="*/ 2147483647 h 1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4"/>
                <a:gd name="T19" fmla="*/ 0 h 138"/>
                <a:gd name="T20" fmla="*/ 84 w 84"/>
                <a:gd name="T21" fmla="*/ 138 h 1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4" h="138">
                  <a:moveTo>
                    <a:pt x="23" y="12"/>
                  </a:moveTo>
                  <a:lnTo>
                    <a:pt x="0" y="41"/>
                  </a:lnTo>
                  <a:lnTo>
                    <a:pt x="23" y="138"/>
                  </a:lnTo>
                  <a:lnTo>
                    <a:pt x="84" y="120"/>
                  </a:lnTo>
                  <a:lnTo>
                    <a:pt x="84" y="0"/>
                  </a:lnTo>
                  <a:lnTo>
                    <a:pt x="23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02" name="Freeform 516"/>
            <p:cNvSpPr>
              <a:spLocks/>
            </p:cNvSpPr>
            <p:nvPr/>
          </p:nvSpPr>
          <p:spPr bwMode="auto">
            <a:xfrm>
              <a:off x="6115050" y="2665413"/>
              <a:ext cx="55563" cy="128587"/>
            </a:xfrm>
            <a:custGeom>
              <a:avLst/>
              <a:gdLst>
                <a:gd name="T0" fmla="*/ 0 w 52"/>
                <a:gd name="T1" fmla="*/ 2147483647 h 122"/>
                <a:gd name="T2" fmla="*/ 0 w 52"/>
                <a:gd name="T3" fmla="*/ 0 h 122"/>
                <a:gd name="T4" fmla="*/ 2147483647 w 52"/>
                <a:gd name="T5" fmla="*/ 2147483647 h 122"/>
                <a:gd name="T6" fmla="*/ 2147483647 w 52"/>
                <a:gd name="T7" fmla="*/ 2147483647 h 122"/>
                <a:gd name="T8" fmla="*/ 2147483647 w 52"/>
                <a:gd name="T9" fmla="*/ 2147483647 h 122"/>
                <a:gd name="T10" fmla="*/ 0 w 52"/>
                <a:gd name="T11" fmla="*/ 2147483647 h 1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2"/>
                <a:gd name="T19" fmla="*/ 0 h 122"/>
                <a:gd name="T20" fmla="*/ 52 w 52"/>
                <a:gd name="T21" fmla="*/ 122 h 1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2" h="122">
                  <a:moveTo>
                    <a:pt x="0" y="104"/>
                  </a:moveTo>
                  <a:lnTo>
                    <a:pt x="0" y="0"/>
                  </a:lnTo>
                  <a:lnTo>
                    <a:pt x="30" y="5"/>
                  </a:lnTo>
                  <a:lnTo>
                    <a:pt x="52" y="102"/>
                  </a:lnTo>
                  <a:lnTo>
                    <a:pt x="49" y="122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03" name="Freeform 517"/>
            <p:cNvSpPr>
              <a:spLocks/>
            </p:cNvSpPr>
            <p:nvPr/>
          </p:nvSpPr>
          <p:spPr bwMode="auto">
            <a:xfrm>
              <a:off x="6045200" y="2663825"/>
              <a:ext cx="69850" cy="225425"/>
            </a:xfrm>
            <a:custGeom>
              <a:avLst/>
              <a:gdLst>
                <a:gd name="T0" fmla="*/ 2147483647 w 66"/>
                <a:gd name="T1" fmla="*/ 0 h 213"/>
                <a:gd name="T2" fmla="*/ 0 w 66"/>
                <a:gd name="T3" fmla="*/ 2147483647 h 213"/>
                <a:gd name="T4" fmla="*/ 2147483647 w 66"/>
                <a:gd name="T5" fmla="*/ 2147483647 h 213"/>
                <a:gd name="T6" fmla="*/ 2147483647 w 66"/>
                <a:gd name="T7" fmla="*/ 2147483647 h 213"/>
                <a:gd name="T8" fmla="*/ 2147483647 w 66"/>
                <a:gd name="T9" fmla="*/ 2147483647 h 213"/>
                <a:gd name="T10" fmla="*/ 2147483647 w 66"/>
                <a:gd name="T11" fmla="*/ 2147483647 h 213"/>
                <a:gd name="T12" fmla="*/ 2147483647 w 66"/>
                <a:gd name="T13" fmla="*/ 0 h 2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213"/>
                <a:gd name="T23" fmla="*/ 66 w 66"/>
                <a:gd name="T24" fmla="*/ 213 h 2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213">
                  <a:moveTo>
                    <a:pt x="66" y="0"/>
                  </a:moveTo>
                  <a:lnTo>
                    <a:pt x="0" y="16"/>
                  </a:lnTo>
                  <a:lnTo>
                    <a:pt x="3" y="105"/>
                  </a:lnTo>
                  <a:lnTo>
                    <a:pt x="19" y="213"/>
                  </a:lnTo>
                  <a:lnTo>
                    <a:pt x="55" y="193"/>
                  </a:lnTo>
                  <a:lnTo>
                    <a:pt x="66" y="102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04" name="Freeform 518"/>
            <p:cNvSpPr>
              <a:spLocks/>
            </p:cNvSpPr>
            <p:nvPr/>
          </p:nvSpPr>
          <p:spPr bwMode="auto">
            <a:xfrm>
              <a:off x="6099175" y="2538413"/>
              <a:ext cx="65088" cy="125412"/>
            </a:xfrm>
            <a:custGeom>
              <a:avLst/>
              <a:gdLst>
                <a:gd name="T0" fmla="*/ 2147483647 w 61"/>
                <a:gd name="T1" fmla="*/ 2147483647 h 119"/>
                <a:gd name="T2" fmla="*/ 0 w 61"/>
                <a:gd name="T3" fmla="*/ 2147483647 h 119"/>
                <a:gd name="T4" fmla="*/ 2147483647 w 61"/>
                <a:gd name="T5" fmla="*/ 0 h 119"/>
                <a:gd name="T6" fmla="*/ 2147483647 w 61"/>
                <a:gd name="T7" fmla="*/ 2147483647 h 119"/>
                <a:gd name="T8" fmla="*/ 2147483647 w 61"/>
                <a:gd name="T9" fmla="*/ 2147483647 h 119"/>
                <a:gd name="T10" fmla="*/ 2147483647 w 61"/>
                <a:gd name="T11" fmla="*/ 2147483647 h 119"/>
                <a:gd name="T12" fmla="*/ 2147483647 w 61"/>
                <a:gd name="T13" fmla="*/ 2147483647 h 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1"/>
                <a:gd name="T22" fmla="*/ 0 h 119"/>
                <a:gd name="T23" fmla="*/ 61 w 61"/>
                <a:gd name="T24" fmla="*/ 119 h 1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1" h="119">
                  <a:moveTo>
                    <a:pt x="13" y="116"/>
                  </a:moveTo>
                  <a:lnTo>
                    <a:pt x="0" y="8"/>
                  </a:lnTo>
                  <a:lnTo>
                    <a:pt x="25" y="0"/>
                  </a:lnTo>
                  <a:lnTo>
                    <a:pt x="42" y="2"/>
                  </a:lnTo>
                  <a:lnTo>
                    <a:pt x="61" y="99"/>
                  </a:lnTo>
                  <a:lnTo>
                    <a:pt x="42" y="119"/>
                  </a:lnTo>
                  <a:lnTo>
                    <a:pt x="13" y="1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05" name="Freeform 519"/>
            <p:cNvSpPr>
              <a:spLocks/>
            </p:cNvSpPr>
            <p:nvPr/>
          </p:nvSpPr>
          <p:spPr bwMode="auto">
            <a:xfrm>
              <a:off x="6081713" y="2336800"/>
              <a:ext cx="77787" cy="203200"/>
            </a:xfrm>
            <a:custGeom>
              <a:avLst/>
              <a:gdLst>
                <a:gd name="T0" fmla="*/ 2147483647 w 74"/>
                <a:gd name="T1" fmla="*/ 2147483647 h 192"/>
                <a:gd name="T2" fmla="*/ 0 w 74"/>
                <a:gd name="T3" fmla="*/ 2147483647 h 192"/>
                <a:gd name="T4" fmla="*/ 2147483647 w 74"/>
                <a:gd name="T5" fmla="*/ 0 h 192"/>
                <a:gd name="T6" fmla="*/ 2147483647 w 74"/>
                <a:gd name="T7" fmla="*/ 2147483647 h 192"/>
                <a:gd name="T8" fmla="*/ 2147483647 w 74"/>
                <a:gd name="T9" fmla="*/ 2147483647 h 192"/>
                <a:gd name="T10" fmla="*/ 2147483647 w 74"/>
                <a:gd name="T11" fmla="*/ 2147483647 h 192"/>
                <a:gd name="T12" fmla="*/ 2147483647 w 74"/>
                <a:gd name="T13" fmla="*/ 2147483647 h 192"/>
                <a:gd name="T14" fmla="*/ 2147483647 w 74"/>
                <a:gd name="T15" fmla="*/ 2147483647 h 1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4"/>
                <a:gd name="T25" fmla="*/ 0 h 192"/>
                <a:gd name="T26" fmla="*/ 74 w 74"/>
                <a:gd name="T27" fmla="*/ 192 h 1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4" h="192">
                  <a:moveTo>
                    <a:pt x="20" y="192"/>
                  </a:moveTo>
                  <a:lnTo>
                    <a:pt x="0" y="39"/>
                  </a:lnTo>
                  <a:lnTo>
                    <a:pt x="17" y="0"/>
                  </a:lnTo>
                  <a:lnTo>
                    <a:pt x="63" y="4"/>
                  </a:lnTo>
                  <a:lnTo>
                    <a:pt x="74" y="153"/>
                  </a:lnTo>
                  <a:lnTo>
                    <a:pt x="59" y="190"/>
                  </a:lnTo>
                  <a:lnTo>
                    <a:pt x="44" y="189"/>
                  </a:lnTo>
                  <a:lnTo>
                    <a:pt x="20" y="19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06" name="Freeform 520"/>
            <p:cNvSpPr>
              <a:spLocks/>
            </p:cNvSpPr>
            <p:nvPr/>
          </p:nvSpPr>
          <p:spPr bwMode="auto">
            <a:xfrm>
              <a:off x="5997575" y="2759075"/>
              <a:ext cx="61913" cy="133350"/>
            </a:xfrm>
            <a:custGeom>
              <a:avLst/>
              <a:gdLst>
                <a:gd name="T0" fmla="*/ 2147483647 w 58"/>
                <a:gd name="T1" fmla="*/ 2147483647 h 126"/>
                <a:gd name="T2" fmla="*/ 0 w 58"/>
                <a:gd name="T3" fmla="*/ 2147483647 h 126"/>
                <a:gd name="T4" fmla="*/ 2147483647 w 58"/>
                <a:gd name="T5" fmla="*/ 0 h 126"/>
                <a:gd name="T6" fmla="*/ 2147483647 w 58"/>
                <a:gd name="T7" fmla="*/ 2147483647 h 126"/>
                <a:gd name="T8" fmla="*/ 2147483647 w 58"/>
                <a:gd name="T9" fmla="*/ 2147483647 h 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"/>
                <a:gd name="T16" fmla="*/ 0 h 126"/>
                <a:gd name="T17" fmla="*/ 58 w 58"/>
                <a:gd name="T18" fmla="*/ 126 h 1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" h="126">
                  <a:moveTo>
                    <a:pt x="24" y="126"/>
                  </a:moveTo>
                  <a:lnTo>
                    <a:pt x="0" y="7"/>
                  </a:lnTo>
                  <a:lnTo>
                    <a:pt x="52" y="0"/>
                  </a:lnTo>
                  <a:lnTo>
                    <a:pt x="58" y="120"/>
                  </a:lnTo>
                  <a:lnTo>
                    <a:pt x="24" y="1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07" name="Freeform 521"/>
            <p:cNvSpPr>
              <a:spLocks/>
            </p:cNvSpPr>
            <p:nvPr/>
          </p:nvSpPr>
          <p:spPr bwMode="auto">
            <a:xfrm>
              <a:off x="5983288" y="2611438"/>
              <a:ext cx="63500" cy="152400"/>
            </a:xfrm>
            <a:custGeom>
              <a:avLst/>
              <a:gdLst>
                <a:gd name="T0" fmla="*/ 2147483647 w 60"/>
                <a:gd name="T1" fmla="*/ 2147483647 h 144"/>
                <a:gd name="T2" fmla="*/ 0 w 60"/>
                <a:gd name="T3" fmla="*/ 0 h 144"/>
                <a:gd name="T4" fmla="*/ 2147483647 w 60"/>
                <a:gd name="T5" fmla="*/ 2147483647 h 144"/>
                <a:gd name="T6" fmla="*/ 2147483647 w 60"/>
                <a:gd name="T7" fmla="*/ 2147483647 h 144"/>
                <a:gd name="T8" fmla="*/ 2147483647 w 60"/>
                <a:gd name="T9" fmla="*/ 2147483647 h 144"/>
                <a:gd name="T10" fmla="*/ 2147483647 w 60"/>
                <a:gd name="T11" fmla="*/ 2147483647 h 1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"/>
                <a:gd name="T19" fmla="*/ 0 h 144"/>
                <a:gd name="T20" fmla="*/ 60 w 60"/>
                <a:gd name="T21" fmla="*/ 144 h 1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" h="144">
                  <a:moveTo>
                    <a:pt x="9" y="144"/>
                  </a:moveTo>
                  <a:lnTo>
                    <a:pt x="0" y="0"/>
                  </a:lnTo>
                  <a:lnTo>
                    <a:pt x="50" y="3"/>
                  </a:lnTo>
                  <a:lnTo>
                    <a:pt x="60" y="68"/>
                  </a:lnTo>
                  <a:lnTo>
                    <a:pt x="57" y="140"/>
                  </a:lnTo>
                  <a:lnTo>
                    <a:pt x="9" y="14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08" name="Freeform 522"/>
            <p:cNvSpPr>
              <a:spLocks/>
            </p:cNvSpPr>
            <p:nvPr/>
          </p:nvSpPr>
          <p:spPr bwMode="auto">
            <a:xfrm>
              <a:off x="5992813" y="3344863"/>
              <a:ext cx="80962" cy="122237"/>
            </a:xfrm>
            <a:custGeom>
              <a:avLst/>
              <a:gdLst>
                <a:gd name="T0" fmla="*/ 2147483647 w 77"/>
                <a:gd name="T1" fmla="*/ 2147483647 h 116"/>
                <a:gd name="T2" fmla="*/ 0 w 77"/>
                <a:gd name="T3" fmla="*/ 2147483647 h 116"/>
                <a:gd name="T4" fmla="*/ 2147483647 w 77"/>
                <a:gd name="T5" fmla="*/ 0 h 116"/>
                <a:gd name="T6" fmla="*/ 2147483647 w 77"/>
                <a:gd name="T7" fmla="*/ 2147483647 h 116"/>
                <a:gd name="T8" fmla="*/ 2147483647 w 77"/>
                <a:gd name="T9" fmla="*/ 2147483647 h 116"/>
                <a:gd name="T10" fmla="*/ 2147483647 w 77"/>
                <a:gd name="T11" fmla="*/ 2147483647 h 116"/>
                <a:gd name="T12" fmla="*/ 2147483647 w 77"/>
                <a:gd name="T13" fmla="*/ 2147483647 h 1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116"/>
                <a:gd name="T23" fmla="*/ 77 w 77"/>
                <a:gd name="T24" fmla="*/ 116 h 1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116">
                  <a:moveTo>
                    <a:pt x="29" y="116"/>
                  </a:moveTo>
                  <a:lnTo>
                    <a:pt x="0" y="3"/>
                  </a:lnTo>
                  <a:lnTo>
                    <a:pt x="51" y="0"/>
                  </a:lnTo>
                  <a:lnTo>
                    <a:pt x="47" y="18"/>
                  </a:lnTo>
                  <a:lnTo>
                    <a:pt x="77" y="29"/>
                  </a:lnTo>
                  <a:lnTo>
                    <a:pt x="75" y="105"/>
                  </a:lnTo>
                  <a:lnTo>
                    <a:pt x="29" y="1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09" name="Freeform 523"/>
            <p:cNvSpPr>
              <a:spLocks/>
            </p:cNvSpPr>
            <p:nvPr/>
          </p:nvSpPr>
          <p:spPr bwMode="auto">
            <a:xfrm>
              <a:off x="5970588" y="3182938"/>
              <a:ext cx="77787" cy="161925"/>
            </a:xfrm>
            <a:custGeom>
              <a:avLst/>
              <a:gdLst>
                <a:gd name="T0" fmla="*/ 0 w 74"/>
                <a:gd name="T1" fmla="*/ 2147483647 h 153"/>
                <a:gd name="T2" fmla="*/ 2147483647 w 74"/>
                <a:gd name="T3" fmla="*/ 0 h 153"/>
                <a:gd name="T4" fmla="*/ 2147483647 w 74"/>
                <a:gd name="T5" fmla="*/ 2147483647 h 153"/>
                <a:gd name="T6" fmla="*/ 2147483647 w 74"/>
                <a:gd name="T7" fmla="*/ 2147483647 h 153"/>
                <a:gd name="T8" fmla="*/ 2147483647 w 74"/>
                <a:gd name="T9" fmla="*/ 2147483647 h 153"/>
                <a:gd name="T10" fmla="*/ 0 w 74"/>
                <a:gd name="T11" fmla="*/ 2147483647 h 1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4"/>
                <a:gd name="T19" fmla="*/ 0 h 153"/>
                <a:gd name="T20" fmla="*/ 74 w 74"/>
                <a:gd name="T21" fmla="*/ 153 h 1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4" h="153">
                  <a:moveTo>
                    <a:pt x="0" y="18"/>
                  </a:moveTo>
                  <a:lnTo>
                    <a:pt x="54" y="0"/>
                  </a:lnTo>
                  <a:lnTo>
                    <a:pt x="74" y="35"/>
                  </a:lnTo>
                  <a:lnTo>
                    <a:pt x="71" y="153"/>
                  </a:lnTo>
                  <a:lnTo>
                    <a:pt x="21" y="15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10" name="Freeform 524"/>
            <p:cNvSpPr>
              <a:spLocks/>
            </p:cNvSpPr>
            <p:nvPr/>
          </p:nvSpPr>
          <p:spPr bwMode="auto">
            <a:xfrm>
              <a:off x="5962650" y="2986088"/>
              <a:ext cx="77788" cy="212725"/>
            </a:xfrm>
            <a:custGeom>
              <a:avLst/>
              <a:gdLst>
                <a:gd name="T0" fmla="*/ 2147483647 w 73"/>
                <a:gd name="T1" fmla="*/ 2147483647 h 201"/>
                <a:gd name="T2" fmla="*/ 0 w 73"/>
                <a:gd name="T3" fmla="*/ 2147483647 h 201"/>
                <a:gd name="T4" fmla="*/ 2147483647 w 73"/>
                <a:gd name="T5" fmla="*/ 0 h 201"/>
                <a:gd name="T6" fmla="*/ 2147483647 w 73"/>
                <a:gd name="T7" fmla="*/ 2147483647 h 201"/>
                <a:gd name="T8" fmla="*/ 2147483647 w 73"/>
                <a:gd name="T9" fmla="*/ 2147483647 h 201"/>
                <a:gd name="T10" fmla="*/ 2147483647 w 73"/>
                <a:gd name="T11" fmla="*/ 2147483647 h 201"/>
                <a:gd name="T12" fmla="*/ 2147483647 w 73"/>
                <a:gd name="T13" fmla="*/ 2147483647 h 2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3"/>
                <a:gd name="T22" fmla="*/ 0 h 201"/>
                <a:gd name="T23" fmla="*/ 73 w 73"/>
                <a:gd name="T24" fmla="*/ 201 h 20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3" h="201">
                  <a:moveTo>
                    <a:pt x="4" y="201"/>
                  </a:moveTo>
                  <a:lnTo>
                    <a:pt x="0" y="9"/>
                  </a:lnTo>
                  <a:lnTo>
                    <a:pt x="63" y="0"/>
                  </a:lnTo>
                  <a:lnTo>
                    <a:pt x="54" y="72"/>
                  </a:lnTo>
                  <a:lnTo>
                    <a:pt x="73" y="119"/>
                  </a:lnTo>
                  <a:lnTo>
                    <a:pt x="64" y="177"/>
                  </a:lnTo>
                  <a:lnTo>
                    <a:pt x="4" y="20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11" name="Freeform 525"/>
            <p:cNvSpPr>
              <a:spLocks/>
            </p:cNvSpPr>
            <p:nvPr/>
          </p:nvSpPr>
          <p:spPr bwMode="auto">
            <a:xfrm>
              <a:off x="5934075" y="2760663"/>
              <a:ext cx="92075" cy="231775"/>
            </a:xfrm>
            <a:custGeom>
              <a:avLst/>
              <a:gdLst>
                <a:gd name="T0" fmla="*/ 2147483647 w 87"/>
                <a:gd name="T1" fmla="*/ 0 h 219"/>
                <a:gd name="T2" fmla="*/ 0 w 87"/>
                <a:gd name="T3" fmla="*/ 2147483647 h 219"/>
                <a:gd name="T4" fmla="*/ 2147483647 w 87"/>
                <a:gd name="T5" fmla="*/ 2147483647 h 219"/>
                <a:gd name="T6" fmla="*/ 2147483647 w 87"/>
                <a:gd name="T7" fmla="*/ 2147483647 h 219"/>
                <a:gd name="T8" fmla="*/ 2147483647 w 87"/>
                <a:gd name="T9" fmla="*/ 2147483647 h 219"/>
                <a:gd name="T10" fmla="*/ 2147483647 w 87"/>
                <a:gd name="T11" fmla="*/ 0 h 2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7"/>
                <a:gd name="T19" fmla="*/ 0 h 219"/>
                <a:gd name="T20" fmla="*/ 87 w 87"/>
                <a:gd name="T21" fmla="*/ 219 h 2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7" h="219">
                  <a:moveTo>
                    <a:pt x="54" y="0"/>
                  </a:moveTo>
                  <a:lnTo>
                    <a:pt x="0" y="15"/>
                  </a:lnTo>
                  <a:lnTo>
                    <a:pt x="27" y="219"/>
                  </a:lnTo>
                  <a:lnTo>
                    <a:pt x="87" y="207"/>
                  </a:lnTo>
                  <a:lnTo>
                    <a:pt x="84" y="12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12" name="Freeform 526"/>
            <p:cNvSpPr>
              <a:spLocks/>
            </p:cNvSpPr>
            <p:nvPr/>
          </p:nvSpPr>
          <p:spPr bwMode="auto">
            <a:xfrm>
              <a:off x="6037263" y="2541588"/>
              <a:ext cx="79375" cy="133350"/>
            </a:xfrm>
            <a:custGeom>
              <a:avLst/>
              <a:gdLst>
                <a:gd name="T0" fmla="*/ 0 w 75"/>
                <a:gd name="T1" fmla="*/ 2147483647 h 126"/>
                <a:gd name="T2" fmla="*/ 2147483647 w 75"/>
                <a:gd name="T3" fmla="*/ 0 h 126"/>
                <a:gd name="T4" fmla="*/ 2147483647 w 75"/>
                <a:gd name="T5" fmla="*/ 0 h 126"/>
                <a:gd name="T6" fmla="*/ 2147483647 w 75"/>
                <a:gd name="T7" fmla="*/ 2147483647 h 126"/>
                <a:gd name="T8" fmla="*/ 2147483647 w 75"/>
                <a:gd name="T9" fmla="*/ 2147483647 h 126"/>
                <a:gd name="T10" fmla="*/ 0 w 75"/>
                <a:gd name="T11" fmla="*/ 2147483647 h 1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5"/>
                <a:gd name="T19" fmla="*/ 0 h 126"/>
                <a:gd name="T20" fmla="*/ 75 w 75"/>
                <a:gd name="T21" fmla="*/ 126 h 1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5" h="126">
                  <a:moveTo>
                    <a:pt x="0" y="68"/>
                  </a:moveTo>
                  <a:lnTo>
                    <a:pt x="15" y="0"/>
                  </a:lnTo>
                  <a:lnTo>
                    <a:pt x="65" y="0"/>
                  </a:lnTo>
                  <a:lnTo>
                    <a:pt x="75" y="116"/>
                  </a:lnTo>
                  <a:lnTo>
                    <a:pt x="9" y="126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13" name="Freeform 527"/>
            <p:cNvSpPr>
              <a:spLocks/>
            </p:cNvSpPr>
            <p:nvPr/>
          </p:nvSpPr>
          <p:spPr bwMode="auto">
            <a:xfrm>
              <a:off x="5972175" y="2489200"/>
              <a:ext cx="82550" cy="125413"/>
            </a:xfrm>
            <a:custGeom>
              <a:avLst/>
              <a:gdLst>
                <a:gd name="T0" fmla="*/ 2147483647 w 78"/>
                <a:gd name="T1" fmla="*/ 2147483647 h 118"/>
                <a:gd name="T2" fmla="*/ 2147483647 w 78"/>
                <a:gd name="T3" fmla="*/ 2147483647 h 118"/>
                <a:gd name="T4" fmla="*/ 0 w 78"/>
                <a:gd name="T5" fmla="*/ 2147483647 h 118"/>
                <a:gd name="T6" fmla="*/ 2147483647 w 78"/>
                <a:gd name="T7" fmla="*/ 0 h 118"/>
                <a:gd name="T8" fmla="*/ 2147483647 w 78"/>
                <a:gd name="T9" fmla="*/ 2147483647 h 118"/>
                <a:gd name="T10" fmla="*/ 2147483647 w 78"/>
                <a:gd name="T11" fmla="*/ 2147483647 h 118"/>
                <a:gd name="T12" fmla="*/ 2147483647 w 78"/>
                <a:gd name="T13" fmla="*/ 2147483647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118"/>
                <a:gd name="T23" fmla="*/ 78 w 78"/>
                <a:gd name="T24" fmla="*/ 118 h 1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118">
                  <a:moveTo>
                    <a:pt x="24" y="118"/>
                  </a:moveTo>
                  <a:lnTo>
                    <a:pt x="9" y="114"/>
                  </a:lnTo>
                  <a:lnTo>
                    <a:pt x="0" y="12"/>
                  </a:lnTo>
                  <a:lnTo>
                    <a:pt x="52" y="0"/>
                  </a:lnTo>
                  <a:lnTo>
                    <a:pt x="78" y="51"/>
                  </a:lnTo>
                  <a:lnTo>
                    <a:pt x="58" y="115"/>
                  </a:lnTo>
                  <a:lnTo>
                    <a:pt x="24" y="1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14" name="Freeform 528"/>
            <p:cNvSpPr>
              <a:spLocks/>
            </p:cNvSpPr>
            <p:nvPr/>
          </p:nvSpPr>
          <p:spPr bwMode="auto">
            <a:xfrm>
              <a:off x="6026150" y="2333625"/>
              <a:ext cx="74613" cy="209550"/>
            </a:xfrm>
            <a:custGeom>
              <a:avLst/>
              <a:gdLst>
                <a:gd name="T0" fmla="*/ 0 w 70"/>
                <a:gd name="T1" fmla="*/ 2147483647 h 198"/>
                <a:gd name="T2" fmla="*/ 2147483647 w 70"/>
                <a:gd name="T3" fmla="*/ 0 h 198"/>
                <a:gd name="T4" fmla="*/ 2147483647 w 70"/>
                <a:gd name="T5" fmla="*/ 2147483647 h 198"/>
                <a:gd name="T6" fmla="*/ 2147483647 w 70"/>
                <a:gd name="T7" fmla="*/ 2147483647 h 198"/>
                <a:gd name="T8" fmla="*/ 2147483647 w 70"/>
                <a:gd name="T9" fmla="*/ 2147483647 h 198"/>
                <a:gd name="T10" fmla="*/ 0 w 70"/>
                <a:gd name="T11" fmla="*/ 2147483647 h 1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198"/>
                <a:gd name="T20" fmla="*/ 70 w 70"/>
                <a:gd name="T21" fmla="*/ 198 h 1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198">
                  <a:moveTo>
                    <a:pt x="0" y="150"/>
                  </a:moveTo>
                  <a:lnTo>
                    <a:pt x="6" y="0"/>
                  </a:lnTo>
                  <a:lnTo>
                    <a:pt x="51" y="39"/>
                  </a:lnTo>
                  <a:lnTo>
                    <a:pt x="70" y="198"/>
                  </a:lnTo>
                  <a:lnTo>
                    <a:pt x="21" y="195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15" name="Freeform 529"/>
            <p:cNvSpPr>
              <a:spLocks/>
            </p:cNvSpPr>
            <p:nvPr/>
          </p:nvSpPr>
          <p:spPr bwMode="auto">
            <a:xfrm>
              <a:off x="6072188" y="2124075"/>
              <a:ext cx="69850" cy="212725"/>
            </a:xfrm>
            <a:custGeom>
              <a:avLst/>
              <a:gdLst>
                <a:gd name="T0" fmla="*/ 2147483647 w 66"/>
                <a:gd name="T1" fmla="*/ 2147483647 h 201"/>
                <a:gd name="T2" fmla="*/ 0 w 66"/>
                <a:gd name="T3" fmla="*/ 2147483647 h 201"/>
                <a:gd name="T4" fmla="*/ 2147483647 w 66"/>
                <a:gd name="T5" fmla="*/ 0 h 201"/>
                <a:gd name="T6" fmla="*/ 2147483647 w 66"/>
                <a:gd name="T7" fmla="*/ 2147483647 h 201"/>
                <a:gd name="T8" fmla="*/ 2147483647 w 66"/>
                <a:gd name="T9" fmla="*/ 2147483647 h 201"/>
                <a:gd name="T10" fmla="*/ 2147483647 w 66"/>
                <a:gd name="T11" fmla="*/ 2147483647 h 201"/>
                <a:gd name="T12" fmla="*/ 2147483647 w 66"/>
                <a:gd name="T13" fmla="*/ 2147483647 h 2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201"/>
                <a:gd name="T23" fmla="*/ 66 w 66"/>
                <a:gd name="T24" fmla="*/ 201 h 20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201">
                  <a:moveTo>
                    <a:pt x="23" y="199"/>
                  </a:moveTo>
                  <a:lnTo>
                    <a:pt x="0" y="4"/>
                  </a:lnTo>
                  <a:lnTo>
                    <a:pt x="48" y="0"/>
                  </a:lnTo>
                  <a:lnTo>
                    <a:pt x="65" y="84"/>
                  </a:lnTo>
                  <a:lnTo>
                    <a:pt x="62" y="142"/>
                  </a:lnTo>
                  <a:lnTo>
                    <a:pt x="66" y="201"/>
                  </a:lnTo>
                  <a:lnTo>
                    <a:pt x="23" y="19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16" name="Freeform 530"/>
            <p:cNvSpPr>
              <a:spLocks/>
            </p:cNvSpPr>
            <p:nvPr/>
          </p:nvSpPr>
          <p:spPr bwMode="auto">
            <a:xfrm>
              <a:off x="6008688" y="2132013"/>
              <a:ext cx="88900" cy="242887"/>
            </a:xfrm>
            <a:custGeom>
              <a:avLst/>
              <a:gdLst>
                <a:gd name="T0" fmla="*/ 2147483647 w 84"/>
                <a:gd name="T1" fmla="*/ 2147483647 h 230"/>
                <a:gd name="T2" fmla="*/ 2147483647 w 84"/>
                <a:gd name="T3" fmla="*/ 2147483647 h 230"/>
                <a:gd name="T4" fmla="*/ 0 w 84"/>
                <a:gd name="T5" fmla="*/ 2147483647 h 230"/>
                <a:gd name="T6" fmla="*/ 2147483647 w 84"/>
                <a:gd name="T7" fmla="*/ 0 h 230"/>
                <a:gd name="T8" fmla="*/ 2147483647 w 84"/>
                <a:gd name="T9" fmla="*/ 2147483647 h 230"/>
                <a:gd name="T10" fmla="*/ 2147483647 w 84"/>
                <a:gd name="T11" fmla="*/ 2147483647 h 2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4"/>
                <a:gd name="T19" fmla="*/ 0 h 230"/>
                <a:gd name="T20" fmla="*/ 84 w 84"/>
                <a:gd name="T21" fmla="*/ 230 h 2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4" h="230">
                  <a:moveTo>
                    <a:pt x="69" y="230"/>
                  </a:moveTo>
                  <a:lnTo>
                    <a:pt x="24" y="191"/>
                  </a:lnTo>
                  <a:lnTo>
                    <a:pt x="0" y="3"/>
                  </a:lnTo>
                  <a:lnTo>
                    <a:pt x="60" y="0"/>
                  </a:lnTo>
                  <a:lnTo>
                    <a:pt x="84" y="189"/>
                  </a:lnTo>
                  <a:lnTo>
                    <a:pt x="69" y="2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17" name="Freeform 531"/>
            <p:cNvSpPr>
              <a:spLocks/>
            </p:cNvSpPr>
            <p:nvPr/>
          </p:nvSpPr>
          <p:spPr bwMode="auto">
            <a:xfrm>
              <a:off x="5962650" y="2330450"/>
              <a:ext cx="71438" cy="169863"/>
            </a:xfrm>
            <a:custGeom>
              <a:avLst/>
              <a:gdLst>
                <a:gd name="T0" fmla="*/ 2147483647 w 67"/>
                <a:gd name="T1" fmla="*/ 2147483647 h 160"/>
                <a:gd name="T2" fmla="*/ 0 w 67"/>
                <a:gd name="T3" fmla="*/ 2147483647 h 160"/>
                <a:gd name="T4" fmla="*/ 2147483647 w 67"/>
                <a:gd name="T5" fmla="*/ 2147483647 h 160"/>
                <a:gd name="T6" fmla="*/ 2147483647 w 67"/>
                <a:gd name="T7" fmla="*/ 0 h 160"/>
                <a:gd name="T8" fmla="*/ 2147483647 w 67"/>
                <a:gd name="T9" fmla="*/ 2147483647 h 160"/>
                <a:gd name="T10" fmla="*/ 2147483647 w 67"/>
                <a:gd name="T11" fmla="*/ 2147483647 h 1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160"/>
                <a:gd name="T20" fmla="*/ 67 w 67"/>
                <a:gd name="T21" fmla="*/ 160 h 1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160">
                  <a:moveTo>
                    <a:pt x="9" y="160"/>
                  </a:moveTo>
                  <a:lnTo>
                    <a:pt x="0" y="36"/>
                  </a:lnTo>
                  <a:lnTo>
                    <a:pt x="10" y="4"/>
                  </a:lnTo>
                  <a:lnTo>
                    <a:pt x="67" y="0"/>
                  </a:lnTo>
                  <a:lnTo>
                    <a:pt x="57" y="151"/>
                  </a:lnTo>
                  <a:lnTo>
                    <a:pt x="9" y="16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18" name="Freeform 532"/>
            <p:cNvSpPr>
              <a:spLocks/>
            </p:cNvSpPr>
            <p:nvPr/>
          </p:nvSpPr>
          <p:spPr bwMode="auto">
            <a:xfrm>
              <a:off x="6064250" y="1841500"/>
              <a:ext cx="57150" cy="287338"/>
            </a:xfrm>
            <a:custGeom>
              <a:avLst/>
              <a:gdLst>
                <a:gd name="T0" fmla="*/ 2147483647 w 54"/>
                <a:gd name="T1" fmla="*/ 2147483647 h 270"/>
                <a:gd name="T2" fmla="*/ 0 w 54"/>
                <a:gd name="T3" fmla="*/ 2147483647 h 270"/>
                <a:gd name="T4" fmla="*/ 2147483647 w 54"/>
                <a:gd name="T5" fmla="*/ 2147483647 h 270"/>
                <a:gd name="T6" fmla="*/ 2147483647 w 54"/>
                <a:gd name="T7" fmla="*/ 0 h 270"/>
                <a:gd name="T8" fmla="*/ 2147483647 w 54"/>
                <a:gd name="T9" fmla="*/ 2147483647 h 270"/>
                <a:gd name="T10" fmla="*/ 2147483647 w 54"/>
                <a:gd name="T11" fmla="*/ 2147483647 h 270"/>
                <a:gd name="T12" fmla="*/ 2147483647 w 54"/>
                <a:gd name="T13" fmla="*/ 2147483647 h 2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270"/>
                <a:gd name="T23" fmla="*/ 54 w 54"/>
                <a:gd name="T24" fmla="*/ 270 h 27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270">
                  <a:moveTo>
                    <a:pt x="7" y="270"/>
                  </a:moveTo>
                  <a:lnTo>
                    <a:pt x="0" y="86"/>
                  </a:lnTo>
                  <a:lnTo>
                    <a:pt x="7" y="5"/>
                  </a:lnTo>
                  <a:lnTo>
                    <a:pt x="45" y="0"/>
                  </a:lnTo>
                  <a:lnTo>
                    <a:pt x="51" y="92"/>
                  </a:lnTo>
                  <a:lnTo>
                    <a:pt x="54" y="266"/>
                  </a:lnTo>
                  <a:lnTo>
                    <a:pt x="7" y="27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19" name="Freeform 533"/>
            <p:cNvSpPr>
              <a:spLocks/>
            </p:cNvSpPr>
            <p:nvPr/>
          </p:nvSpPr>
          <p:spPr bwMode="auto">
            <a:xfrm>
              <a:off x="6061075" y="1395413"/>
              <a:ext cx="61913" cy="571500"/>
            </a:xfrm>
            <a:custGeom>
              <a:avLst/>
              <a:gdLst>
                <a:gd name="T0" fmla="*/ 2147483647 w 42"/>
                <a:gd name="T1" fmla="*/ 2147483647 h 32"/>
                <a:gd name="T2" fmla="*/ 2147483647 w 42"/>
                <a:gd name="T3" fmla="*/ 0 h 32"/>
                <a:gd name="T4" fmla="*/ 0 w 42"/>
                <a:gd name="T5" fmla="*/ 0 h 32"/>
                <a:gd name="T6" fmla="*/ 2147483647 w 42"/>
                <a:gd name="T7" fmla="*/ 2147483647 h 32"/>
                <a:gd name="T8" fmla="*/ 2147483647 w 42"/>
                <a:gd name="T9" fmla="*/ 2147483647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32"/>
                <a:gd name="T17" fmla="*/ 42 w 4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32">
                  <a:moveTo>
                    <a:pt x="41" y="26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8" y="32"/>
                  </a:lnTo>
                  <a:lnTo>
                    <a:pt x="41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20" name="Freeform 534"/>
            <p:cNvSpPr>
              <a:spLocks/>
            </p:cNvSpPr>
            <p:nvPr/>
          </p:nvSpPr>
          <p:spPr bwMode="auto">
            <a:xfrm>
              <a:off x="6002338" y="1930400"/>
              <a:ext cx="69850" cy="201613"/>
            </a:xfrm>
            <a:custGeom>
              <a:avLst/>
              <a:gdLst>
                <a:gd name="T0" fmla="*/ 0 w 66"/>
                <a:gd name="T1" fmla="*/ 2147483647 h 190"/>
                <a:gd name="T2" fmla="*/ 2147483647 w 66"/>
                <a:gd name="T3" fmla="*/ 2147483647 h 190"/>
                <a:gd name="T4" fmla="*/ 2147483647 w 66"/>
                <a:gd name="T5" fmla="*/ 0 h 190"/>
                <a:gd name="T6" fmla="*/ 2147483647 w 66"/>
                <a:gd name="T7" fmla="*/ 2147483647 h 190"/>
                <a:gd name="T8" fmla="*/ 2147483647 w 66"/>
                <a:gd name="T9" fmla="*/ 2147483647 h 190"/>
                <a:gd name="T10" fmla="*/ 0 w 66"/>
                <a:gd name="T11" fmla="*/ 2147483647 h 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190"/>
                <a:gd name="T20" fmla="*/ 66 w 66"/>
                <a:gd name="T21" fmla="*/ 190 h 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190">
                  <a:moveTo>
                    <a:pt x="0" y="190"/>
                  </a:moveTo>
                  <a:lnTo>
                    <a:pt x="2" y="43"/>
                  </a:lnTo>
                  <a:lnTo>
                    <a:pt x="5" y="0"/>
                  </a:lnTo>
                  <a:lnTo>
                    <a:pt x="62" y="6"/>
                  </a:lnTo>
                  <a:lnTo>
                    <a:pt x="66" y="187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21" name="Freeform 535"/>
            <p:cNvSpPr>
              <a:spLocks/>
            </p:cNvSpPr>
            <p:nvPr/>
          </p:nvSpPr>
          <p:spPr bwMode="auto">
            <a:xfrm>
              <a:off x="6007100" y="1501775"/>
              <a:ext cx="61913" cy="436563"/>
            </a:xfrm>
            <a:custGeom>
              <a:avLst/>
              <a:gdLst>
                <a:gd name="T0" fmla="*/ 0 w 67"/>
                <a:gd name="T1" fmla="*/ 2147483647 h 118"/>
                <a:gd name="T2" fmla="*/ 2147483647 w 67"/>
                <a:gd name="T3" fmla="*/ 2147483647 h 118"/>
                <a:gd name="T4" fmla="*/ 2147483647 w 67"/>
                <a:gd name="T5" fmla="*/ 0 h 118"/>
                <a:gd name="T6" fmla="*/ 2147483647 w 67"/>
                <a:gd name="T7" fmla="*/ 2147483647 h 118"/>
                <a:gd name="T8" fmla="*/ 2147483647 w 67"/>
                <a:gd name="T9" fmla="*/ 2147483647 h 118"/>
                <a:gd name="T10" fmla="*/ 2147483647 w 67"/>
                <a:gd name="T11" fmla="*/ 2147483647 h 118"/>
                <a:gd name="T12" fmla="*/ 0 w 67"/>
                <a:gd name="T13" fmla="*/ 2147483647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118"/>
                <a:gd name="T23" fmla="*/ 67 w 67"/>
                <a:gd name="T24" fmla="*/ 118 h 1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118">
                  <a:moveTo>
                    <a:pt x="0" y="114"/>
                  </a:moveTo>
                  <a:lnTo>
                    <a:pt x="1" y="48"/>
                  </a:lnTo>
                  <a:lnTo>
                    <a:pt x="3" y="0"/>
                  </a:lnTo>
                  <a:lnTo>
                    <a:pt x="57" y="3"/>
                  </a:lnTo>
                  <a:lnTo>
                    <a:pt x="67" y="34"/>
                  </a:lnTo>
                  <a:lnTo>
                    <a:pt x="54" y="118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22" name="Freeform 536"/>
            <p:cNvSpPr>
              <a:spLocks/>
            </p:cNvSpPr>
            <p:nvPr/>
          </p:nvSpPr>
          <p:spPr bwMode="auto">
            <a:xfrm>
              <a:off x="5954713" y="2192338"/>
              <a:ext cx="82550" cy="142875"/>
            </a:xfrm>
            <a:custGeom>
              <a:avLst/>
              <a:gdLst>
                <a:gd name="T0" fmla="*/ 2147483647 w 78"/>
                <a:gd name="T1" fmla="*/ 2147483647 h 135"/>
                <a:gd name="T2" fmla="*/ 0 w 78"/>
                <a:gd name="T3" fmla="*/ 2147483647 h 135"/>
                <a:gd name="T4" fmla="*/ 2147483647 w 78"/>
                <a:gd name="T5" fmla="*/ 0 h 135"/>
                <a:gd name="T6" fmla="*/ 2147483647 w 78"/>
                <a:gd name="T7" fmla="*/ 2147483647 h 135"/>
                <a:gd name="T8" fmla="*/ 2147483647 w 78"/>
                <a:gd name="T9" fmla="*/ 2147483647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135"/>
                <a:gd name="T17" fmla="*/ 78 w 78"/>
                <a:gd name="T18" fmla="*/ 135 h 1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135">
                  <a:moveTo>
                    <a:pt x="17" y="135"/>
                  </a:moveTo>
                  <a:lnTo>
                    <a:pt x="0" y="3"/>
                  </a:lnTo>
                  <a:lnTo>
                    <a:pt x="57" y="0"/>
                  </a:lnTo>
                  <a:lnTo>
                    <a:pt x="78" y="131"/>
                  </a:lnTo>
                  <a:lnTo>
                    <a:pt x="17" y="1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23" name="Freeform 537"/>
            <p:cNvSpPr>
              <a:spLocks/>
            </p:cNvSpPr>
            <p:nvPr/>
          </p:nvSpPr>
          <p:spPr bwMode="auto">
            <a:xfrm>
              <a:off x="5934075" y="1973263"/>
              <a:ext cx="80963" cy="222250"/>
            </a:xfrm>
            <a:custGeom>
              <a:avLst/>
              <a:gdLst>
                <a:gd name="T0" fmla="*/ 2147483647 w 76"/>
                <a:gd name="T1" fmla="*/ 2147483647 h 210"/>
                <a:gd name="T2" fmla="*/ 0 w 76"/>
                <a:gd name="T3" fmla="*/ 2147483647 h 210"/>
                <a:gd name="T4" fmla="*/ 2147483647 w 76"/>
                <a:gd name="T5" fmla="*/ 0 h 210"/>
                <a:gd name="T6" fmla="*/ 2147483647 w 76"/>
                <a:gd name="T7" fmla="*/ 2147483647 h 210"/>
                <a:gd name="T8" fmla="*/ 2147483647 w 76"/>
                <a:gd name="T9" fmla="*/ 2147483647 h 210"/>
                <a:gd name="T10" fmla="*/ 2147483647 w 76"/>
                <a:gd name="T11" fmla="*/ 2147483647 h 2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6"/>
                <a:gd name="T19" fmla="*/ 0 h 210"/>
                <a:gd name="T20" fmla="*/ 76 w 76"/>
                <a:gd name="T21" fmla="*/ 210 h 2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6" h="210">
                  <a:moveTo>
                    <a:pt x="16" y="209"/>
                  </a:moveTo>
                  <a:lnTo>
                    <a:pt x="0" y="125"/>
                  </a:lnTo>
                  <a:lnTo>
                    <a:pt x="10" y="0"/>
                  </a:lnTo>
                  <a:lnTo>
                    <a:pt x="67" y="3"/>
                  </a:lnTo>
                  <a:lnTo>
                    <a:pt x="76" y="210"/>
                  </a:lnTo>
                  <a:lnTo>
                    <a:pt x="16" y="2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24" name="Freeform 538"/>
            <p:cNvSpPr>
              <a:spLocks/>
            </p:cNvSpPr>
            <p:nvPr/>
          </p:nvSpPr>
          <p:spPr bwMode="auto">
            <a:xfrm>
              <a:off x="5926138" y="1501775"/>
              <a:ext cx="80962" cy="473075"/>
            </a:xfrm>
            <a:custGeom>
              <a:avLst/>
              <a:gdLst>
                <a:gd name="T0" fmla="*/ 2147483647 w 81"/>
                <a:gd name="T1" fmla="*/ 2147483647 h 155"/>
                <a:gd name="T2" fmla="*/ 0 w 81"/>
                <a:gd name="T3" fmla="*/ 0 h 155"/>
                <a:gd name="T4" fmla="*/ 2147483647 w 81"/>
                <a:gd name="T5" fmla="*/ 2147483647 h 155"/>
                <a:gd name="T6" fmla="*/ 2147483647 w 81"/>
                <a:gd name="T7" fmla="*/ 2147483647 h 155"/>
                <a:gd name="T8" fmla="*/ 2147483647 w 81"/>
                <a:gd name="T9" fmla="*/ 2147483647 h 155"/>
                <a:gd name="T10" fmla="*/ 2147483647 w 81"/>
                <a:gd name="T11" fmla="*/ 2147483647 h 1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"/>
                <a:gd name="T19" fmla="*/ 0 h 155"/>
                <a:gd name="T20" fmla="*/ 81 w 81"/>
                <a:gd name="T21" fmla="*/ 155 h 15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" h="155">
                  <a:moveTo>
                    <a:pt x="15" y="152"/>
                  </a:moveTo>
                  <a:lnTo>
                    <a:pt x="0" y="0"/>
                  </a:lnTo>
                  <a:lnTo>
                    <a:pt x="81" y="2"/>
                  </a:lnTo>
                  <a:lnTo>
                    <a:pt x="77" y="122"/>
                  </a:lnTo>
                  <a:lnTo>
                    <a:pt x="74" y="155"/>
                  </a:lnTo>
                  <a:lnTo>
                    <a:pt x="15" y="1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25" name="Freeform 539"/>
            <p:cNvSpPr>
              <a:spLocks/>
            </p:cNvSpPr>
            <p:nvPr/>
          </p:nvSpPr>
          <p:spPr bwMode="auto">
            <a:xfrm>
              <a:off x="5915025" y="2613025"/>
              <a:ext cx="73025" cy="160338"/>
            </a:xfrm>
            <a:custGeom>
              <a:avLst/>
              <a:gdLst>
                <a:gd name="T0" fmla="*/ 2147483647 w 69"/>
                <a:gd name="T1" fmla="*/ 2147483647 h 151"/>
                <a:gd name="T2" fmla="*/ 0 w 69"/>
                <a:gd name="T3" fmla="*/ 2147483647 h 151"/>
                <a:gd name="T4" fmla="*/ 2147483647 w 69"/>
                <a:gd name="T5" fmla="*/ 0 h 151"/>
                <a:gd name="T6" fmla="*/ 2147483647 w 69"/>
                <a:gd name="T7" fmla="*/ 0 h 151"/>
                <a:gd name="T8" fmla="*/ 2147483647 w 69"/>
                <a:gd name="T9" fmla="*/ 2147483647 h 151"/>
                <a:gd name="T10" fmla="*/ 2147483647 w 69"/>
                <a:gd name="T11" fmla="*/ 2147483647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151"/>
                <a:gd name="T20" fmla="*/ 69 w 69"/>
                <a:gd name="T21" fmla="*/ 151 h 1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151">
                  <a:moveTo>
                    <a:pt x="13" y="151"/>
                  </a:moveTo>
                  <a:lnTo>
                    <a:pt x="0" y="67"/>
                  </a:lnTo>
                  <a:lnTo>
                    <a:pt x="12" y="0"/>
                  </a:lnTo>
                  <a:lnTo>
                    <a:pt x="63" y="0"/>
                  </a:lnTo>
                  <a:lnTo>
                    <a:pt x="69" y="141"/>
                  </a:lnTo>
                  <a:lnTo>
                    <a:pt x="13" y="1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26" name="Freeform 540"/>
            <p:cNvSpPr>
              <a:spLocks/>
            </p:cNvSpPr>
            <p:nvPr/>
          </p:nvSpPr>
          <p:spPr bwMode="auto">
            <a:xfrm>
              <a:off x="5884863" y="2368550"/>
              <a:ext cx="98425" cy="244475"/>
            </a:xfrm>
            <a:custGeom>
              <a:avLst/>
              <a:gdLst>
                <a:gd name="T0" fmla="*/ 2147483647 w 93"/>
                <a:gd name="T1" fmla="*/ 2147483647 h 231"/>
                <a:gd name="T2" fmla="*/ 2147483647 w 93"/>
                <a:gd name="T3" fmla="*/ 2147483647 h 231"/>
                <a:gd name="T4" fmla="*/ 2147483647 w 93"/>
                <a:gd name="T5" fmla="*/ 0 h 231"/>
                <a:gd name="T6" fmla="*/ 0 w 93"/>
                <a:gd name="T7" fmla="*/ 2147483647 h 231"/>
                <a:gd name="T8" fmla="*/ 2147483647 w 93"/>
                <a:gd name="T9" fmla="*/ 2147483647 h 231"/>
                <a:gd name="T10" fmla="*/ 2147483647 w 93"/>
                <a:gd name="T11" fmla="*/ 2147483647 h 231"/>
                <a:gd name="T12" fmla="*/ 2147483647 w 93"/>
                <a:gd name="T13" fmla="*/ 2147483647 h 2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3"/>
                <a:gd name="T22" fmla="*/ 0 h 231"/>
                <a:gd name="T23" fmla="*/ 93 w 93"/>
                <a:gd name="T24" fmla="*/ 231 h 2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3" h="231">
                  <a:moveTo>
                    <a:pt x="93" y="228"/>
                  </a:moveTo>
                  <a:lnTo>
                    <a:pt x="86" y="120"/>
                  </a:lnTo>
                  <a:lnTo>
                    <a:pt x="75" y="0"/>
                  </a:lnTo>
                  <a:lnTo>
                    <a:pt x="0" y="16"/>
                  </a:lnTo>
                  <a:lnTo>
                    <a:pt x="11" y="66"/>
                  </a:lnTo>
                  <a:lnTo>
                    <a:pt x="41" y="231"/>
                  </a:lnTo>
                  <a:lnTo>
                    <a:pt x="93" y="2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27" name="Freeform 541"/>
            <p:cNvSpPr>
              <a:spLocks/>
            </p:cNvSpPr>
            <p:nvPr/>
          </p:nvSpPr>
          <p:spPr bwMode="auto">
            <a:xfrm>
              <a:off x="5875338" y="2106613"/>
              <a:ext cx="96837" cy="274637"/>
            </a:xfrm>
            <a:custGeom>
              <a:avLst/>
              <a:gdLst>
                <a:gd name="T0" fmla="*/ 2147483647 w 92"/>
                <a:gd name="T1" fmla="*/ 2147483647 h 260"/>
                <a:gd name="T2" fmla="*/ 0 w 92"/>
                <a:gd name="T3" fmla="*/ 2147483647 h 260"/>
                <a:gd name="T4" fmla="*/ 2147483647 w 92"/>
                <a:gd name="T5" fmla="*/ 2147483647 h 260"/>
                <a:gd name="T6" fmla="*/ 2147483647 w 92"/>
                <a:gd name="T7" fmla="*/ 0 h 260"/>
                <a:gd name="T8" fmla="*/ 2147483647 w 92"/>
                <a:gd name="T9" fmla="*/ 2147483647 h 260"/>
                <a:gd name="T10" fmla="*/ 2147483647 w 92"/>
                <a:gd name="T11" fmla="*/ 2147483647 h 260"/>
                <a:gd name="T12" fmla="*/ 2147483647 w 92"/>
                <a:gd name="T13" fmla="*/ 2147483647 h 260"/>
                <a:gd name="T14" fmla="*/ 2147483647 w 92"/>
                <a:gd name="T15" fmla="*/ 2147483647 h 2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2"/>
                <a:gd name="T25" fmla="*/ 0 h 260"/>
                <a:gd name="T26" fmla="*/ 92 w 92"/>
                <a:gd name="T27" fmla="*/ 260 h 2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2" h="260">
                  <a:moveTo>
                    <a:pt x="8" y="260"/>
                  </a:moveTo>
                  <a:lnTo>
                    <a:pt x="0" y="204"/>
                  </a:lnTo>
                  <a:lnTo>
                    <a:pt x="3" y="5"/>
                  </a:lnTo>
                  <a:lnTo>
                    <a:pt x="59" y="0"/>
                  </a:lnTo>
                  <a:lnTo>
                    <a:pt x="74" y="84"/>
                  </a:lnTo>
                  <a:lnTo>
                    <a:pt x="92" y="212"/>
                  </a:lnTo>
                  <a:lnTo>
                    <a:pt x="83" y="248"/>
                  </a:lnTo>
                  <a:lnTo>
                    <a:pt x="8" y="26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28" name="Freeform 542"/>
            <p:cNvSpPr>
              <a:spLocks/>
            </p:cNvSpPr>
            <p:nvPr/>
          </p:nvSpPr>
          <p:spPr bwMode="auto">
            <a:xfrm>
              <a:off x="5862638" y="1812925"/>
              <a:ext cx="80962" cy="296863"/>
            </a:xfrm>
            <a:custGeom>
              <a:avLst/>
              <a:gdLst>
                <a:gd name="T0" fmla="*/ 2147483647 w 77"/>
                <a:gd name="T1" fmla="*/ 2147483647 h 277"/>
                <a:gd name="T2" fmla="*/ 2147483647 w 77"/>
                <a:gd name="T3" fmla="*/ 2147483647 h 277"/>
                <a:gd name="T4" fmla="*/ 0 w 77"/>
                <a:gd name="T5" fmla="*/ 2147483647 h 277"/>
                <a:gd name="T6" fmla="*/ 2147483647 w 77"/>
                <a:gd name="T7" fmla="*/ 0 h 277"/>
                <a:gd name="T8" fmla="*/ 2147483647 w 77"/>
                <a:gd name="T9" fmla="*/ 2147483647 h 277"/>
                <a:gd name="T10" fmla="*/ 2147483647 w 77"/>
                <a:gd name="T11" fmla="*/ 2147483647 h 277"/>
                <a:gd name="T12" fmla="*/ 2147483647 w 77"/>
                <a:gd name="T13" fmla="*/ 2147483647 h 2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277"/>
                <a:gd name="T23" fmla="*/ 77 w 77"/>
                <a:gd name="T24" fmla="*/ 277 h 27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277">
                  <a:moveTo>
                    <a:pt x="12" y="277"/>
                  </a:moveTo>
                  <a:lnTo>
                    <a:pt x="2" y="150"/>
                  </a:lnTo>
                  <a:lnTo>
                    <a:pt x="0" y="1"/>
                  </a:lnTo>
                  <a:lnTo>
                    <a:pt x="54" y="0"/>
                  </a:lnTo>
                  <a:lnTo>
                    <a:pt x="77" y="154"/>
                  </a:lnTo>
                  <a:lnTo>
                    <a:pt x="69" y="276"/>
                  </a:lnTo>
                  <a:lnTo>
                    <a:pt x="12" y="27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29" name="Freeform 543"/>
            <p:cNvSpPr>
              <a:spLocks/>
            </p:cNvSpPr>
            <p:nvPr/>
          </p:nvSpPr>
          <p:spPr bwMode="auto">
            <a:xfrm>
              <a:off x="5911850" y="3328988"/>
              <a:ext cx="109538" cy="142875"/>
            </a:xfrm>
            <a:custGeom>
              <a:avLst/>
              <a:gdLst/>
              <a:ahLst/>
              <a:cxnLst>
                <a:cxn ang="0">
                  <a:pos x="16" y="71"/>
                </a:cxn>
                <a:cxn ang="0">
                  <a:pos x="0" y="2"/>
                </a:cxn>
                <a:cxn ang="0">
                  <a:pos x="76" y="0"/>
                </a:cxn>
                <a:cxn ang="0">
                  <a:pos x="78" y="14"/>
                </a:cxn>
                <a:cxn ang="0">
                  <a:pos x="103" y="126"/>
                </a:cxn>
                <a:cxn ang="0">
                  <a:pos x="48" y="135"/>
                </a:cxn>
                <a:cxn ang="0">
                  <a:pos x="16" y="71"/>
                </a:cxn>
              </a:cxnLst>
              <a:rect l="0" t="0" r="r" b="b"/>
              <a:pathLst>
                <a:path w="103" h="135">
                  <a:moveTo>
                    <a:pt x="16" y="71"/>
                  </a:moveTo>
                  <a:lnTo>
                    <a:pt x="0" y="2"/>
                  </a:lnTo>
                  <a:lnTo>
                    <a:pt x="76" y="0"/>
                  </a:lnTo>
                  <a:lnTo>
                    <a:pt x="78" y="14"/>
                  </a:lnTo>
                  <a:lnTo>
                    <a:pt x="103" y="126"/>
                  </a:lnTo>
                  <a:lnTo>
                    <a:pt x="48" y="135"/>
                  </a:lnTo>
                  <a:lnTo>
                    <a:pt x="16" y="7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230" name="Freeform 544"/>
            <p:cNvSpPr>
              <a:spLocks/>
            </p:cNvSpPr>
            <p:nvPr/>
          </p:nvSpPr>
          <p:spPr bwMode="auto">
            <a:xfrm>
              <a:off x="5897563" y="3241675"/>
              <a:ext cx="93662" cy="87313"/>
            </a:xfrm>
            <a:custGeom>
              <a:avLst/>
              <a:gdLst/>
              <a:ahLst/>
              <a:cxnLst>
                <a:cxn ang="0">
                  <a:pos x="12" y="81"/>
                </a:cxn>
                <a:cxn ang="0">
                  <a:pos x="0" y="9"/>
                </a:cxn>
                <a:cxn ang="0">
                  <a:pos x="75" y="0"/>
                </a:cxn>
                <a:cxn ang="0">
                  <a:pos x="89" y="82"/>
                </a:cxn>
                <a:cxn ang="0">
                  <a:pos x="12" y="81"/>
                </a:cxn>
              </a:cxnLst>
              <a:rect l="0" t="0" r="r" b="b"/>
              <a:pathLst>
                <a:path w="89" h="82">
                  <a:moveTo>
                    <a:pt x="12" y="81"/>
                  </a:moveTo>
                  <a:lnTo>
                    <a:pt x="0" y="9"/>
                  </a:lnTo>
                  <a:lnTo>
                    <a:pt x="75" y="0"/>
                  </a:lnTo>
                  <a:lnTo>
                    <a:pt x="89" y="82"/>
                  </a:lnTo>
                  <a:lnTo>
                    <a:pt x="12" y="8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231" name="Freeform 545"/>
            <p:cNvSpPr>
              <a:spLocks/>
            </p:cNvSpPr>
            <p:nvPr/>
          </p:nvSpPr>
          <p:spPr bwMode="auto">
            <a:xfrm>
              <a:off x="5892800" y="3128963"/>
              <a:ext cx="87313" cy="119062"/>
            </a:xfrm>
            <a:custGeom>
              <a:avLst/>
              <a:gdLst/>
              <a:ahLst/>
              <a:cxnLst>
                <a:cxn ang="0">
                  <a:pos x="82" y="107"/>
                </a:cxn>
                <a:cxn ang="0">
                  <a:pos x="67" y="0"/>
                </a:cxn>
                <a:cxn ang="0">
                  <a:pos x="4" y="11"/>
                </a:cxn>
                <a:cxn ang="0">
                  <a:pos x="0" y="63"/>
                </a:cxn>
                <a:cxn ang="0">
                  <a:pos x="6" y="113"/>
                </a:cxn>
                <a:cxn ang="0">
                  <a:pos x="82" y="107"/>
                </a:cxn>
              </a:cxnLst>
              <a:rect l="0" t="0" r="r" b="b"/>
              <a:pathLst>
                <a:path w="82" h="113">
                  <a:moveTo>
                    <a:pt x="82" y="107"/>
                  </a:moveTo>
                  <a:lnTo>
                    <a:pt x="67" y="0"/>
                  </a:lnTo>
                  <a:lnTo>
                    <a:pt x="4" y="11"/>
                  </a:lnTo>
                  <a:lnTo>
                    <a:pt x="0" y="63"/>
                  </a:lnTo>
                  <a:lnTo>
                    <a:pt x="6" y="113"/>
                  </a:lnTo>
                  <a:lnTo>
                    <a:pt x="82" y="107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232" name="Freeform 546"/>
            <p:cNvSpPr>
              <a:spLocks/>
            </p:cNvSpPr>
            <p:nvPr/>
          </p:nvSpPr>
          <p:spPr bwMode="auto">
            <a:xfrm>
              <a:off x="5891213" y="3067050"/>
              <a:ext cx="73025" cy="73025"/>
            </a:xfrm>
            <a:custGeom>
              <a:avLst/>
              <a:gdLst/>
              <a:ahLst/>
              <a:cxnLst>
                <a:cxn ang="0">
                  <a:pos x="8" y="69"/>
                </a:cxn>
                <a:cxn ang="0">
                  <a:pos x="0" y="10"/>
                </a:cxn>
                <a:cxn ang="0">
                  <a:pos x="69" y="0"/>
                </a:cxn>
                <a:cxn ang="0">
                  <a:pos x="69" y="57"/>
                </a:cxn>
                <a:cxn ang="0">
                  <a:pos x="8" y="69"/>
                </a:cxn>
              </a:cxnLst>
              <a:rect l="0" t="0" r="r" b="b"/>
              <a:pathLst>
                <a:path w="69" h="69">
                  <a:moveTo>
                    <a:pt x="8" y="69"/>
                  </a:moveTo>
                  <a:lnTo>
                    <a:pt x="0" y="10"/>
                  </a:lnTo>
                  <a:lnTo>
                    <a:pt x="69" y="0"/>
                  </a:lnTo>
                  <a:lnTo>
                    <a:pt x="69" y="57"/>
                  </a:lnTo>
                  <a:lnTo>
                    <a:pt x="8" y="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233" name="Freeform 547"/>
            <p:cNvSpPr>
              <a:spLocks/>
            </p:cNvSpPr>
            <p:nvPr/>
          </p:nvSpPr>
          <p:spPr bwMode="auto">
            <a:xfrm>
              <a:off x="5861050" y="2943225"/>
              <a:ext cx="101600" cy="136525"/>
            </a:xfrm>
            <a:custGeom>
              <a:avLst/>
              <a:gdLst/>
              <a:ahLst/>
              <a:cxnLst>
                <a:cxn ang="0">
                  <a:pos x="25" y="129"/>
                </a:cxn>
                <a:cxn ang="0">
                  <a:pos x="16" y="87"/>
                </a:cxn>
                <a:cxn ang="0">
                  <a:pos x="0" y="46"/>
                </a:cxn>
                <a:cxn ang="0">
                  <a:pos x="33" y="3"/>
                </a:cxn>
                <a:cxn ang="0">
                  <a:pos x="87" y="0"/>
                </a:cxn>
                <a:cxn ang="0">
                  <a:pos x="96" y="48"/>
                </a:cxn>
                <a:cxn ang="0">
                  <a:pos x="96" y="118"/>
                </a:cxn>
                <a:cxn ang="0">
                  <a:pos x="25" y="129"/>
                </a:cxn>
              </a:cxnLst>
              <a:rect l="0" t="0" r="r" b="b"/>
              <a:pathLst>
                <a:path w="96" h="129">
                  <a:moveTo>
                    <a:pt x="25" y="129"/>
                  </a:moveTo>
                  <a:lnTo>
                    <a:pt x="16" y="87"/>
                  </a:lnTo>
                  <a:lnTo>
                    <a:pt x="0" y="46"/>
                  </a:lnTo>
                  <a:lnTo>
                    <a:pt x="33" y="3"/>
                  </a:lnTo>
                  <a:lnTo>
                    <a:pt x="87" y="0"/>
                  </a:lnTo>
                  <a:lnTo>
                    <a:pt x="96" y="48"/>
                  </a:lnTo>
                  <a:lnTo>
                    <a:pt x="96" y="118"/>
                  </a:lnTo>
                  <a:lnTo>
                    <a:pt x="25" y="1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234" name="Freeform 548"/>
            <p:cNvSpPr>
              <a:spLocks/>
            </p:cNvSpPr>
            <p:nvPr/>
          </p:nvSpPr>
          <p:spPr bwMode="auto">
            <a:xfrm>
              <a:off x="5853113" y="2774950"/>
              <a:ext cx="100012" cy="173038"/>
            </a:xfrm>
            <a:custGeom>
              <a:avLst/>
              <a:gdLst/>
              <a:ahLst/>
              <a:cxnLst>
                <a:cxn ang="0">
                  <a:pos x="30" y="163"/>
                </a:cxn>
                <a:cxn ang="0">
                  <a:pos x="15" y="102"/>
                </a:cxn>
                <a:cxn ang="0">
                  <a:pos x="0" y="13"/>
                </a:cxn>
                <a:cxn ang="0">
                  <a:pos x="75" y="0"/>
                </a:cxn>
                <a:cxn ang="0">
                  <a:pos x="95" y="157"/>
                </a:cxn>
                <a:cxn ang="0">
                  <a:pos x="30" y="163"/>
                </a:cxn>
              </a:cxnLst>
              <a:rect l="0" t="0" r="r" b="b"/>
              <a:pathLst>
                <a:path w="95" h="163">
                  <a:moveTo>
                    <a:pt x="30" y="163"/>
                  </a:moveTo>
                  <a:lnTo>
                    <a:pt x="15" y="102"/>
                  </a:lnTo>
                  <a:lnTo>
                    <a:pt x="0" y="13"/>
                  </a:lnTo>
                  <a:lnTo>
                    <a:pt x="75" y="0"/>
                  </a:lnTo>
                  <a:lnTo>
                    <a:pt x="95" y="157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235" name="Freeform 549"/>
            <p:cNvSpPr>
              <a:spLocks/>
            </p:cNvSpPr>
            <p:nvPr/>
          </p:nvSpPr>
          <p:spPr bwMode="auto">
            <a:xfrm>
              <a:off x="5827713" y="2676525"/>
              <a:ext cx="104775" cy="112713"/>
            </a:xfrm>
            <a:custGeom>
              <a:avLst/>
              <a:gdLst/>
              <a:ahLst/>
              <a:cxnLst>
                <a:cxn ang="0">
                  <a:pos x="23" y="106"/>
                </a:cxn>
                <a:cxn ang="0">
                  <a:pos x="0" y="27"/>
                </a:cxn>
                <a:cxn ang="0">
                  <a:pos x="5" y="0"/>
                </a:cxn>
                <a:cxn ang="0">
                  <a:pos x="83" y="0"/>
                </a:cxn>
                <a:cxn ang="0">
                  <a:pos x="99" y="88"/>
                </a:cxn>
                <a:cxn ang="0">
                  <a:pos x="23" y="106"/>
                </a:cxn>
              </a:cxnLst>
              <a:rect l="0" t="0" r="r" b="b"/>
              <a:pathLst>
                <a:path w="99" h="106">
                  <a:moveTo>
                    <a:pt x="23" y="106"/>
                  </a:moveTo>
                  <a:lnTo>
                    <a:pt x="0" y="27"/>
                  </a:lnTo>
                  <a:lnTo>
                    <a:pt x="5" y="0"/>
                  </a:lnTo>
                  <a:lnTo>
                    <a:pt x="83" y="0"/>
                  </a:lnTo>
                  <a:lnTo>
                    <a:pt x="99" y="88"/>
                  </a:lnTo>
                  <a:lnTo>
                    <a:pt x="23" y="10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236" name="Freeform 550"/>
            <p:cNvSpPr>
              <a:spLocks/>
            </p:cNvSpPr>
            <p:nvPr/>
          </p:nvSpPr>
          <p:spPr bwMode="auto">
            <a:xfrm>
              <a:off x="5811838" y="2493963"/>
              <a:ext cx="115887" cy="182562"/>
            </a:xfrm>
            <a:custGeom>
              <a:avLst/>
              <a:gdLst/>
              <a:ahLst/>
              <a:cxnLst>
                <a:cxn ang="0">
                  <a:pos x="26" y="171"/>
                </a:cxn>
                <a:cxn ang="0">
                  <a:pos x="3" y="90"/>
                </a:cxn>
                <a:cxn ang="0">
                  <a:pos x="0" y="8"/>
                </a:cxn>
                <a:cxn ang="0">
                  <a:pos x="90" y="0"/>
                </a:cxn>
                <a:cxn ang="0">
                  <a:pos x="110" y="114"/>
                </a:cxn>
                <a:cxn ang="0">
                  <a:pos x="99" y="173"/>
                </a:cxn>
                <a:cxn ang="0">
                  <a:pos x="26" y="171"/>
                </a:cxn>
              </a:cxnLst>
              <a:rect l="0" t="0" r="r" b="b"/>
              <a:pathLst>
                <a:path w="110" h="173">
                  <a:moveTo>
                    <a:pt x="26" y="171"/>
                  </a:moveTo>
                  <a:lnTo>
                    <a:pt x="3" y="90"/>
                  </a:lnTo>
                  <a:lnTo>
                    <a:pt x="0" y="8"/>
                  </a:lnTo>
                  <a:lnTo>
                    <a:pt x="90" y="0"/>
                  </a:lnTo>
                  <a:lnTo>
                    <a:pt x="110" y="114"/>
                  </a:lnTo>
                  <a:lnTo>
                    <a:pt x="99" y="173"/>
                  </a:lnTo>
                  <a:lnTo>
                    <a:pt x="26" y="17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237" name="Freeform 551"/>
            <p:cNvSpPr>
              <a:spLocks/>
            </p:cNvSpPr>
            <p:nvPr/>
          </p:nvSpPr>
          <p:spPr bwMode="auto">
            <a:xfrm>
              <a:off x="5791200" y="2344738"/>
              <a:ext cx="112713" cy="155575"/>
            </a:xfrm>
            <a:custGeom>
              <a:avLst/>
              <a:gdLst/>
              <a:ahLst/>
              <a:cxnLst>
                <a:cxn ang="0">
                  <a:pos x="21" y="147"/>
                </a:cxn>
                <a:cxn ang="0">
                  <a:pos x="0" y="83"/>
                </a:cxn>
                <a:cxn ang="0">
                  <a:pos x="1" y="56"/>
                </a:cxn>
                <a:cxn ang="0">
                  <a:pos x="16" y="5"/>
                </a:cxn>
                <a:cxn ang="0">
                  <a:pos x="81" y="0"/>
                </a:cxn>
                <a:cxn ang="0">
                  <a:pos x="90" y="36"/>
                </a:cxn>
                <a:cxn ang="0">
                  <a:pos x="106" y="141"/>
                </a:cxn>
                <a:cxn ang="0">
                  <a:pos x="21" y="147"/>
                </a:cxn>
              </a:cxnLst>
              <a:rect l="0" t="0" r="r" b="b"/>
              <a:pathLst>
                <a:path w="106" h="147">
                  <a:moveTo>
                    <a:pt x="21" y="147"/>
                  </a:moveTo>
                  <a:lnTo>
                    <a:pt x="0" y="83"/>
                  </a:lnTo>
                  <a:lnTo>
                    <a:pt x="1" y="56"/>
                  </a:lnTo>
                  <a:lnTo>
                    <a:pt x="16" y="5"/>
                  </a:lnTo>
                  <a:lnTo>
                    <a:pt x="81" y="0"/>
                  </a:lnTo>
                  <a:lnTo>
                    <a:pt x="90" y="36"/>
                  </a:lnTo>
                  <a:lnTo>
                    <a:pt x="106" y="141"/>
                  </a:lnTo>
                  <a:lnTo>
                    <a:pt x="21" y="147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238" name="Freeform 552"/>
            <p:cNvSpPr>
              <a:spLocks/>
            </p:cNvSpPr>
            <p:nvPr/>
          </p:nvSpPr>
          <p:spPr bwMode="auto">
            <a:xfrm>
              <a:off x="5786438" y="2279650"/>
              <a:ext cx="96837" cy="93663"/>
            </a:xfrm>
            <a:custGeom>
              <a:avLst/>
              <a:gdLst/>
              <a:ahLst/>
              <a:cxnLst>
                <a:cxn ang="0">
                  <a:pos x="18" y="89"/>
                </a:cxn>
                <a:cxn ang="0">
                  <a:pos x="0" y="40"/>
                </a:cxn>
                <a:cxn ang="0">
                  <a:pos x="12" y="4"/>
                </a:cxn>
                <a:cxn ang="0">
                  <a:pos x="92" y="0"/>
                </a:cxn>
                <a:cxn ang="0">
                  <a:pos x="83" y="36"/>
                </a:cxn>
                <a:cxn ang="0">
                  <a:pos x="86" y="64"/>
                </a:cxn>
                <a:cxn ang="0">
                  <a:pos x="18" y="89"/>
                </a:cxn>
              </a:cxnLst>
              <a:rect l="0" t="0" r="r" b="b"/>
              <a:pathLst>
                <a:path w="92" h="89">
                  <a:moveTo>
                    <a:pt x="18" y="89"/>
                  </a:moveTo>
                  <a:lnTo>
                    <a:pt x="0" y="40"/>
                  </a:lnTo>
                  <a:lnTo>
                    <a:pt x="12" y="4"/>
                  </a:lnTo>
                  <a:lnTo>
                    <a:pt x="92" y="0"/>
                  </a:lnTo>
                  <a:lnTo>
                    <a:pt x="83" y="36"/>
                  </a:lnTo>
                  <a:lnTo>
                    <a:pt x="86" y="64"/>
                  </a:lnTo>
                  <a:lnTo>
                    <a:pt x="18" y="8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239" name="Freeform 553"/>
            <p:cNvSpPr>
              <a:spLocks/>
            </p:cNvSpPr>
            <p:nvPr/>
          </p:nvSpPr>
          <p:spPr bwMode="auto">
            <a:xfrm>
              <a:off x="5791200" y="2165350"/>
              <a:ext cx="87313" cy="120650"/>
            </a:xfrm>
            <a:custGeom>
              <a:avLst/>
              <a:gdLst/>
              <a:ahLst/>
              <a:cxnLst>
                <a:cxn ang="0">
                  <a:pos x="10" y="114"/>
                </a:cxn>
                <a:cxn ang="0">
                  <a:pos x="0" y="40"/>
                </a:cxn>
                <a:cxn ang="0">
                  <a:pos x="27" y="0"/>
                </a:cxn>
                <a:cxn ang="0">
                  <a:pos x="82" y="6"/>
                </a:cxn>
                <a:cxn ang="0">
                  <a:pos x="79" y="114"/>
                </a:cxn>
                <a:cxn ang="0">
                  <a:pos x="10" y="114"/>
                </a:cxn>
              </a:cxnLst>
              <a:rect l="0" t="0" r="r" b="b"/>
              <a:pathLst>
                <a:path w="82" h="114">
                  <a:moveTo>
                    <a:pt x="10" y="114"/>
                  </a:moveTo>
                  <a:lnTo>
                    <a:pt x="0" y="40"/>
                  </a:lnTo>
                  <a:lnTo>
                    <a:pt x="27" y="0"/>
                  </a:lnTo>
                  <a:lnTo>
                    <a:pt x="82" y="6"/>
                  </a:lnTo>
                  <a:lnTo>
                    <a:pt x="79" y="114"/>
                  </a:lnTo>
                  <a:lnTo>
                    <a:pt x="10" y="114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240" name="Freeform 554"/>
            <p:cNvSpPr>
              <a:spLocks/>
            </p:cNvSpPr>
            <p:nvPr/>
          </p:nvSpPr>
          <p:spPr bwMode="auto">
            <a:xfrm>
              <a:off x="5780088" y="2058988"/>
              <a:ext cx="95250" cy="112712"/>
            </a:xfrm>
            <a:custGeom>
              <a:avLst/>
              <a:gdLst/>
              <a:ahLst/>
              <a:cxnLst>
                <a:cxn ang="0">
                  <a:pos x="35" y="101"/>
                </a:cxn>
                <a:cxn ang="0">
                  <a:pos x="9" y="74"/>
                </a:cxn>
                <a:cxn ang="0">
                  <a:pos x="0" y="9"/>
                </a:cxn>
                <a:cxn ang="0">
                  <a:pos x="83" y="0"/>
                </a:cxn>
                <a:cxn ang="0">
                  <a:pos x="90" y="47"/>
                </a:cxn>
                <a:cxn ang="0">
                  <a:pos x="89" y="107"/>
                </a:cxn>
                <a:cxn ang="0">
                  <a:pos x="35" y="101"/>
                </a:cxn>
              </a:cxnLst>
              <a:rect l="0" t="0" r="r" b="b"/>
              <a:pathLst>
                <a:path w="90" h="107">
                  <a:moveTo>
                    <a:pt x="35" y="101"/>
                  </a:moveTo>
                  <a:lnTo>
                    <a:pt x="9" y="74"/>
                  </a:lnTo>
                  <a:lnTo>
                    <a:pt x="0" y="9"/>
                  </a:lnTo>
                  <a:lnTo>
                    <a:pt x="83" y="0"/>
                  </a:lnTo>
                  <a:lnTo>
                    <a:pt x="90" y="47"/>
                  </a:lnTo>
                  <a:lnTo>
                    <a:pt x="89" y="107"/>
                  </a:lnTo>
                  <a:lnTo>
                    <a:pt x="35" y="10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241" name="Freeform 555"/>
            <p:cNvSpPr>
              <a:spLocks/>
            </p:cNvSpPr>
            <p:nvPr/>
          </p:nvSpPr>
          <p:spPr bwMode="auto">
            <a:xfrm>
              <a:off x="5759450" y="1924050"/>
              <a:ext cx="107950" cy="141288"/>
            </a:xfrm>
            <a:custGeom>
              <a:avLst/>
              <a:gdLst/>
              <a:ahLst/>
              <a:cxnLst>
                <a:cxn ang="0">
                  <a:pos x="21" y="133"/>
                </a:cxn>
                <a:cxn ang="0">
                  <a:pos x="0" y="70"/>
                </a:cxn>
                <a:cxn ang="0">
                  <a:pos x="22" y="15"/>
                </a:cxn>
                <a:cxn ang="0">
                  <a:pos x="102" y="0"/>
                </a:cxn>
                <a:cxn ang="0">
                  <a:pos x="102" y="52"/>
                </a:cxn>
                <a:cxn ang="0">
                  <a:pos x="100" y="129"/>
                </a:cxn>
                <a:cxn ang="0">
                  <a:pos x="21" y="133"/>
                </a:cxn>
              </a:cxnLst>
              <a:rect l="0" t="0" r="r" b="b"/>
              <a:pathLst>
                <a:path w="102" h="133">
                  <a:moveTo>
                    <a:pt x="21" y="133"/>
                  </a:moveTo>
                  <a:lnTo>
                    <a:pt x="0" y="70"/>
                  </a:lnTo>
                  <a:lnTo>
                    <a:pt x="22" y="15"/>
                  </a:lnTo>
                  <a:lnTo>
                    <a:pt x="102" y="0"/>
                  </a:lnTo>
                  <a:lnTo>
                    <a:pt x="102" y="52"/>
                  </a:lnTo>
                  <a:lnTo>
                    <a:pt x="100" y="129"/>
                  </a:lnTo>
                  <a:lnTo>
                    <a:pt x="21" y="13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242" name="Freeform 557"/>
            <p:cNvSpPr>
              <a:spLocks/>
            </p:cNvSpPr>
            <p:nvPr/>
          </p:nvSpPr>
          <p:spPr bwMode="auto">
            <a:xfrm>
              <a:off x="5819775" y="3308350"/>
              <a:ext cx="104775" cy="95250"/>
            </a:xfrm>
            <a:custGeom>
              <a:avLst/>
              <a:gdLst>
                <a:gd name="T0" fmla="*/ 2147483647 w 99"/>
                <a:gd name="T1" fmla="*/ 2147483647 h 90"/>
                <a:gd name="T2" fmla="*/ 0 w 99"/>
                <a:gd name="T3" fmla="*/ 2147483647 h 90"/>
                <a:gd name="T4" fmla="*/ 2147483647 w 99"/>
                <a:gd name="T5" fmla="*/ 2147483647 h 90"/>
                <a:gd name="T6" fmla="*/ 2147483647 w 99"/>
                <a:gd name="T7" fmla="*/ 0 h 90"/>
                <a:gd name="T8" fmla="*/ 2147483647 w 99"/>
                <a:gd name="T9" fmla="*/ 2147483647 h 90"/>
                <a:gd name="T10" fmla="*/ 2147483647 w 99"/>
                <a:gd name="T11" fmla="*/ 2147483647 h 90"/>
                <a:gd name="T12" fmla="*/ 2147483647 w 99"/>
                <a:gd name="T13" fmla="*/ 2147483647 h 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9"/>
                <a:gd name="T22" fmla="*/ 0 h 90"/>
                <a:gd name="T23" fmla="*/ 99 w 99"/>
                <a:gd name="T24" fmla="*/ 90 h 9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9" h="90">
                  <a:moveTo>
                    <a:pt x="21" y="90"/>
                  </a:moveTo>
                  <a:lnTo>
                    <a:pt x="0" y="61"/>
                  </a:lnTo>
                  <a:lnTo>
                    <a:pt x="1" y="3"/>
                  </a:lnTo>
                  <a:lnTo>
                    <a:pt x="81" y="0"/>
                  </a:lnTo>
                  <a:lnTo>
                    <a:pt x="85" y="21"/>
                  </a:lnTo>
                  <a:lnTo>
                    <a:pt x="99" y="87"/>
                  </a:lnTo>
                  <a:lnTo>
                    <a:pt x="21" y="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43" name="Freeform 558"/>
            <p:cNvSpPr>
              <a:spLocks/>
            </p:cNvSpPr>
            <p:nvPr/>
          </p:nvSpPr>
          <p:spPr bwMode="auto">
            <a:xfrm>
              <a:off x="5794375" y="3248025"/>
              <a:ext cx="111125" cy="63500"/>
            </a:xfrm>
            <a:custGeom>
              <a:avLst/>
              <a:gdLst>
                <a:gd name="T0" fmla="*/ 2147483647 w 105"/>
                <a:gd name="T1" fmla="*/ 2147483647 h 60"/>
                <a:gd name="T2" fmla="*/ 0 w 105"/>
                <a:gd name="T3" fmla="*/ 2147483647 h 60"/>
                <a:gd name="T4" fmla="*/ 2147483647 w 105"/>
                <a:gd name="T5" fmla="*/ 2147483647 h 60"/>
                <a:gd name="T6" fmla="*/ 2147483647 w 105"/>
                <a:gd name="T7" fmla="*/ 0 h 60"/>
                <a:gd name="T8" fmla="*/ 2147483647 w 105"/>
                <a:gd name="T9" fmla="*/ 2147483647 h 60"/>
                <a:gd name="T10" fmla="*/ 2147483647 w 105"/>
                <a:gd name="T11" fmla="*/ 2147483647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5"/>
                <a:gd name="T19" fmla="*/ 0 h 60"/>
                <a:gd name="T20" fmla="*/ 105 w 105"/>
                <a:gd name="T21" fmla="*/ 60 h 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5" h="60">
                  <a:moveTo>
                    <a:pt x="24" y="60"/>
                  </a:moveTo>
                  <a:lnTo>
                    <a:pt x="0" y="34"/>
                  </a:lnTo>
                  <a:lnTo>
                    <a:pt x="9" y="4"/>
                  </a:lnTo>
                  <a:lnTo>
                    <a:pt x="97" y="0"/>
                  </a:lnTo>
                  <a:lnTo>
                    <a:pt x="105" y="58"/>
                  </a:lnTo>
                  <a:lnTo>
                    <a:pt x="24" y="6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44" name="Freeform 559"/>
            <p:cNvSpPr>
              <a:spLocks/>
            </p:cNvSpPr>
            <p:nvPr/>
          </p:nvSpPr>
          <p:spPr bwMode="auto">
            <a:xfrm>
              <a:off x="5778500" y="3190875"/>
              <a:ext cx="120650" cy="61913"/>
            </a:xfrm>
            <a:custGeom>
              <a:avLst/>
              <a:gdLst>
                <a:gd name="T0" fmla="*/ 2147483647 w 114"/>
                <a:gd name="T1" fmla="*/ 2147483647 h 58"/>
                <a:gd name="T2" fmla="*/ 0 w 114"/>
                <a:gd name="T3" fmla="*/ 2147483647 h 58"/>
                <a:gd name="T4" fmla="*/ 2147483647 w 114"/>
                <a:gd name="T5" fmla="*/ 0 h 58"/>
                <a:gd name="T6" fmla="*/ 2147483647 w 114"/>
                <a:gd name="T7" fmla="*/ 2147483647 h 58"/>
                <a:gd name="T8" fmla="*/ 2147483647 w 114"/>
                <a:gd name="T9" fmla="*/ 2147483647 h 58"/>
                <a:gd name="T10" fmla="*/ 2147483647 w 114"/>
                <a:gd name="T11" fmla="*/ 2147483647 h 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4"/>
                <a:gd name="T19" fmla="*/ 0 h 58"/>
                <a:gd name="T20" fmla="*/ 114 w 114"/>
                <a:gd name="T21" fmla="*/ 58 h 5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4" h="58">
                  <a:moveTo>
                    <a:pt x="21" y="57"/>
                  </a:moveTo>
                  <a:lnTo>
                    <a:pt x="0" y="34"/>
                  </a:lnTo>
                  <a:lnTo>
                    <a:pt x="9" y="0"/>
                  </a:lnTo>
                  <a:lnTo>
                    <a:pt x="111" y="1"/>
                  </a:lnTo>
                  <a:lnTo>
                    <a:pt x="114" y="58"/>
                  </a:lnTo>
                  <a:lnTo>
                    <a:pt x="21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45" name="Freeform 560"/>
            <p:cNvSpPr>
              <a:spLocks/>
            </p:cNvSpPr>
            <p:nvPr/>
          </p:nvSpPr>
          <p:spPr bwMode="auto">
            <a:xfrm>
              <a:off x="5751513" y="3119438"/>
              <a:ext cx="150812" cy="74612"/>
            </a:xfrm>
            <a:custGeom>
              <a:avLst/>
              <a:gdLst>
                <a:gd name="T0" fmla="*/ 2147483647 w 143"/>
                <a:gd name="T1" fmla="*/ 2147483647 h 71"/>
                <a:gd name="T2" fmla="*/ 0 w 143"/>
                <a:gd name="T3" fmla="*/ 2147483647 h 71"/>
                <a:gd name="T4" fmla="*/ 2147483647 w 143"/>
                <a:gd name="T5" fmla="*/ 0 h 71"/>
                <a:gd name="T6" fmla="*/ 2147483647 w 143"/>
                <a:gd name="T7" fmla="*/ 2147483647 h 71"/>
                <a:gd name="T8" fmla="*/ 2147483647 w 143"/>
                <a:gd name="T9" fmla="*/ 2147483647 h 71"/>
                <a:gd name="T10" fmla="*/ 2147483647 w 143"/>
                <a:gd name="T11" fmla="*/ 2147483647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3"/>
                <a:gd name="T19" fmla="*/ 0 h 71"/>
                <a:gd name="T20" fmla="*/ 143 w 143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3" h="71">
                  <a:moveTo>
                    <a:pt x="32" y="71"/>
                  </a:moveTo>
                  <a:lnTo>
                    <a:pt x="0" y="6"/>
                  </a:lnTo>
                  <a:lnTo>
                    <a:pt x="137" y="0"/>
                  </a:lnTo>
                  <a:lnTo>
                    <a:pt x="143" y="14"/>
                  </a:lnTo>
                  <a:lnTo>
                    <a:pt x="134" y="66"/>
                  </a:lnTo>
                  <a:lnTo>
                    <a:pt x="32" y="7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46" name="Freeform 561"/>
            <p:cNvSpPr>
              <a:spLocks/>
            </p:cNvSpPr>
            <p:nvPr/>
          </p:nvSpPr>
          <p:spPr bwMode="auto">
            <a:xfrm>
              <a:off x="5754688" y="3067050"/>
              <a:ext cx="141287" cy="55563"/>
            </a:xfrm>
            <a:custGeom>
              <a:avLst/>
              <a:gdLst>
                <a:gd name="T0" fmla="*/ 0 w 134"/>
                <a:gd name="T1" fmla="*/ 2147483647 h 52"/>
                <a:gd name="T2" fmla="*/ 2147483647 w 134"/>
                <a:gd name="T3" fmla="*/ 2147483647 h 52"/>
                <a:gd name="T4" fmla="*/ 2147483647 w 134"/>
                <a:gd name="T5" fmla="*/ 0 h 52"/>
                <a:gd name="T6" fmla="*/ 2147483647 w 134"/>
                <a:gd name="T7" fmla="*/ 2147483647 h 52"/>
                <a:gd name="T8" fmla="*/ 0 w 134"/>
                <a:gd name="T9" fmla="*/ 2147483647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"/>
                <a:gd name="T16" fmla="*/ 0 h 52"/>
                <a:gd name="T17" fmla="*/ 134 w 134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" h="52">
                  <a:moveTo>
                    <a:pt x="0" y="52"/>
                  </a:moveTo>
                  <a:lnTo>
                    <a:pt x="3" y="9"/>
                  </a:lnTo>
                  <a:lnTo>
                    <a:pt x="125" y="0"/>
                  </a:lnTo>
                  <a:lnTo>
                    <a:pt x="134" y="5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47" name="Freeform 562"/>
            <p:cNvSpPr>
              <a:spLocks/>
            </p:cNvSpPr>
            <p:nvPr/>
          </p:nvSpPr>
          <p:spPr bwMode="auto">
            <a:xfrm>
              <a:off x="5738813" y="2989263"/>
              <a:ext cx="149225" cy="84137"/>
            </a:xfrm>
            <a:custGeom>
              <a:avLst/>
              <a:gdLst>
                <a:gd name="T0" fmla="*/ 2147483647 w 141"/>
                <a:gd name="T1" fmla="*/ 2147483647 h 80"/>
                <a:gd name="T2" fmla="*/ 0 w 141"/>
                <a:gd name="T3" fmla="*/ 2147483647 h 80"/>
                <a:gd name="T4" fmla="*/ 2147483647 w 141"/>
                <a:gd name="T5" fmla="*/ 2147483647 h 80"/>
                <a:gd name="T6" fmla="*/ 2147483647 w 141"/>
                <a:gd name="T7" fmla="*/ 0 h 80"/>
                <a:gd name="T8" fmla="*/ 2147483647 w 141"/>
                <a:gd name="T9" fmla="*/ 2147483647 h 80"/>
                <a:gd name="T10" fmla="*/ 2147483647 w 141"/>
                <a:gd name="T11" fmla="*/ 2147483647 h 80"/>
                <a:gd name="T12" fmla="*/ 2147483647 w 141"/>
                <a:gd name="T13" fmla="*/ 2147483647 h 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1"/>
                <a:gd name="T22" fmla="*/ 0 h 80"/>
                <a:gd name="T23" fmla="*/ 141 w 141"/>
                <a:gd name="T24" fmla="*/ 80 h 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1" h="80">
                  <a:moveTo>
                    <a:pt x="20" y="80"/>
                  </a:moveTo>
                  <a:lnTo>
                    <a:pt x="0" y="60"/>
                  </a:lnTo>
                  <a:lnTo>
                    <a:pt x="8" y="8"/>
                  </a:lnTo>
                  <a:lnTo>
                    <a:pt x="119" y="0"/>
                  </a:lnTo>
                  <a:lnTo>
                    <a:pt x="129" y="35"/>
                  </a:lnTo>
                  <a:lnTo>
                    <a:pt x="141" y="77"/>
                  </a:lnTo>
                  <a:lnTo>
                    <a:pt x="20" y="8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48" name="Freeform 563"/>
            <p:cNvSpPr>
              <a:spLocks/>
            </p:cNvSpPr>
            <p:nvPr/>
          </p:nvSpPr>
          <p:spPr bwMode="auto">
            <a:xfrm>
              <a:off x="5727700" y="2919413"/>
              <a:ext cx="165100" cy="76200"/>
            </a:xfrm>
            <a:custGeom>
              <a:avLst/>
              <a:gdLst>
                <a:gd name="T0" fmla="*/ 2147483647 w 156"/>
                <a:gd name="T1" fmla="*/ 2147483647 h 72"/>
                <a:gd name="T2" fmla="*/ 0 w 156"/>
                <a:gd name="T3" fmla="*/ 2147483647 h 72"/>
                <a:gd name="T4" fmla="*/ 2147483647 w 156"/>
                <a:gd name="T5" fmla="*/ 0 h 72"/>
                <a:gd name="T6" fmla="*/ 2147483647 w 156"/>
                <a:gd name="T7" fmla="*/ 2147483647 h 72"/>
                <a:gd name="T8" fmla="*/ 2147483647 w 156"/>
                <a:gd name="T9" fmla="*/ 2147483647 h 72"/>
                <a:gd name="T10" fmla="*/ 2147483647 w 156"/>
                <a:gd name="T11" fmla="*/ 2147483647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6"/>
                <a:gd name="T19" fmla="*/ 0 h 72"/>
                <a:gd name="T20" fmla="*/ 156 w 156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6" h="72">
                  <a:moveTo>
                    <a:pt x="13" y="72"/>
                  </a:moveTo>
                  <a:lnTo>
                    <a:pt x="0" y="12"/>
                  </a:lnTo>
                  <a:lnTo>
                    <a:pt x="142" y="0"/>
                  </a:lnTo>
                  <a:lnTo>
                    <a:pt x="156" y="26"/>
                  </a:lnTo>
                  <a:lnTo>
                    <a:pt x="126" y="63"/>
                  </a:lnTo>
                  <a:lnTo>
                    <a:pt x="13" y="7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49" name="Freeform 564"/>
            <p:cNvSpPr>
              <a:spLocks/>
            </p:cNvSpPr>
            <p:nvPr/>
          </p:nvSpPr>
          <p:spPr bwMode="auto">
            <a:xfrm>
              <a:off x="5707063" y="2841625"/>
              <a:ext cx="169862" cy="87313"/>
            </a:xfrm>
            <a:custGeom>
              <a:avLst/>
              <a:gdLst>
                <a:gd name="T0" fmla="*/ 2147483647 w 161"/>
                <a:gd name="T1" fmla="*/ 2147483647 h 82"/>
                <a:gd name="T2" fmla="*/ 0 w 161"/>
                <a:gd name="T3" fmla="*/ 2147483647 h 82"/>
                <a:gd name="T4" fmla="*/ 2147483647 w 161"/>
                <a:gd name="T5" fmla="*/ 2147483647 h 82"/>
                <a:gd name="T6" fmla="*/ 2147483647 w 161"/>
                <a:gd name="T7" fmla="*/ 0 h 82"/>
                <a:gd name="T8" fmla="*/ 2147483647 w 161"/>
                <a:gd name="T9" fmla="*/ 2147483647 h 82"/>
                <a:gd name="T10" fmla="*/ 2147483647 w 161"/>
                <a:gd name="T11" fmla="*/ 2147483647 h 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1"/>
                <a:gd name="T19" fmla="*/ 0 h 82"/>
                <a:gd name="T20" fmla="*/ 161 w 161"/>
                <a:gd name="T21" fmla="*/ 82 h 8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1" h="82">
                  <a:moveTo>
                    <a:pt x="20" y="82"/>
                  </a:moveTo>
                  <a:lnTo>
                    <a:pt x="0" y="54"/>
                  </a:lnTo>
                  <a:lnTo>
                    <a:pt x="5" y="21"/>
                  </a:lnTo>
                  <a:lnTo>
                    <a:pt x="149" y="0"/>
                  </a:lnTo>
                  <a:lnTo>
                    <a:pt x="161" y="67"/>
                  </a:lnTo>
                  <a:lnTo>
                    <a:pt x="20" y="8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50" name="Freeform 565"/>
            <p:cNvSpPr>
              <a:spLocks/>
            </p:cNvSpPr>
            <p:nvPr/>
          </p:nvSpPr>
          <p:spPr bwMode="auto">
            <a:xfrm>
              <a:off x="5688013" y="2765425"/>
              <a:ext cx="177800" cy="98425"/>
            </a:xfrm>
            <a:custGeom>
              <a:avLst/>
              <a:gdLst>
                <a:gd name="T0" fmla="*/ 2147483647 w 168"/>
                <a:gd name="T1" fmla="*/ 2147483647 h 93"/>
                <a:gd name="T2" fmla="*/ 0 w 168"/>
                <a:gd name="T3" fmla="*/ 2147483647 h 93"/>
                <a:gd name="T4" fmla="*/ 2147483647 w 168"/>
                <a:gd name="T5" fmla="*/ 2147483647 h 93"/>
                <a:gd name="T6" fmla="*/ 2147483647 w 168"/>
                <a:gd name="T7" fmla="*/ 0 h 93"/>
                <a:gd name="T8" fmla="*/ 2147483647 w 168"/>
                <a:gd name="T9" fmla="*/ 2147483647 h 93"/>
                <a:gd name="T10" fmla="*/ 2147483647 w 168"/>
                <a:gd name="T11" fmla="*/ 2147483647 h 93"/>
                <a:gd name="T12" fmla="*/ 2147483647 w 168"/>
                <a:gd name="T13" fmla="*/ 2147483647 h 9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8"/>
                <a:gd name="T22" fmla="*/ 0 h 93"/>
                <a:gd name="T23" fmla="*/ 168 w 168"/>
                <a:gd name="T24" fmla="*/ 93 h 9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8" h="93">
                  <a:moveTo>
                    <a:pt x="20" y="93"/>
                  </a:moveTo>
                  <a:lnTo>
                    <a:pt x="0" y="63"/>
                  </a:lnTo>
                  <a:lnTo>
                    <a:pt x="11" y="18"/>
                  </a:lnTo>
                  <a:lnTo>
                    <a:pt x="146" y="0"/>
                  </a:lnTo>
                  <a:lnTo>
                    <a:pt x="156" y="19"/>
                  </a:lnTo>
                  <a:lnTo>
                    <a:pt x="168" y="73"/>
                  </a:lnTo>
                  <a:lnTo>
                    <a:pt x="20" y="9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51" name="Freeform 566"/>
            <p:cNvSpPr>
              <a:spLocks/>
            </p:cNvSpPr>
            <p:nvPr/>
          </p:nvSpPr>
          <p:spPr bwMode="auto">
            <a:xfrm>
              <a:off x="5651500" y="2670175"/>
              <a:ext cx="192088" cy="111125"/>
            </a:xfrm>
            <a:custGeom>
              <a:avLst/>
              <a:gdLst>
                <a:gd name="T0" fmla="*/ 2147483647 w 181"/>
                <a:gd name="T1" fmla="*/ 2147483647 h 105"/>
                <a:gd name="T2" fmla="*/ 2147483647 w 181"/>
                <a:gd name="T3" fmla="*/ 2147483647 h 105"/>
                <a:gd name="T4" fmla="*/ 2147483647 w 181"/>
                <a:gd name="T5" fmla="*/ 0 h 105"/>
                <a:gd name="T6" fmla="*/ 0 w 181"/>
                <a:gd name="T7" fmla="*/ 2147483647 h 105"/>
                <a:gd name="T8" fmla="*/ 2147483647 w 181"/>
                <a:gd name="T9" fmla="*/ 2147483647 h 105"/>
                <a:gd name="T10" fmla="*/ 2147483647 w 181"/>
                <a:gd name="T11" fmla="*/ 2147483647 h 105"/>
                <a:gd name="T12" fmla="*/ 2147483647 w 181"/>
                <a:gd name="T13" fmla="*/ 2147483647 h 10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1"/>
                <a:gd name="T22" fmla="*/ 0 h 105"/>
                <a:gd name="T23" fmla="*/ 181 w 181"/>
                <a:gd name="T24" fmla="*/ 105 h 10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1" h="105">
                  <a:moveTo>
                    <a:pt x="181" y="88"/>
                  </a:moveTo>
                  <a:lnTo>
                    <a:pt x="165" y="31"/>
                  </a:lnTo>
                  <a:lnTo>
                    <a:pt x="175" y="0"/>
                  </a:lnTo>
                  <a:lnTo>
                    <a:pt x="0" y="6"/>
                  </a:lnTo>
                  <a:lnTo>
                    <a:pt x="7" y="90"/>
                  </a:lnTo>
                  <a:lnTo>
                    <a:pt x="51" y="105"/>
                  </a:lnTo>
                  <a:lnTo>
                    <a:pt x="181" y="8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52" name="Freeform 567"/>
            <p:cNvSpPr>
              <a:spLocks/>
            </p:cNvSpPr>
            <p:nvPr/>
          </p:nvSpPr>
          <p:spPr bwMode="auto">
            <a:xfrm>
              <a:off x="5629275" y="2555875"/>
              <a:ext cx="207963" cy="117475"/>
            </a:xfrm>
            <a:custGeom>
              <a:avLst/>
              <a:gdLst>
                <a:gd name="T0" fmla="*/ 2147483647 w 196"/>
                <a:gd name="T1" fmla="*/ 2147483647 h 111"/>
                <a:gd name="T2" fmla="*/ 2147483647 w 196"/>
                <a:gd name="T3" fmla="*/ 2147483647 h 111"/>
                <a:gd name="T4" fmla="*/ 2147483647 w 196"/>
                <a:gd name="T5" fmla="*/ 2147483647 h 111"/>
                <a:gd name="T6" fmla="*/ 2147483647 w 196"/>
                <a:gd name="T7" fmla="*/ 0 h 111"/>
                <a:gd name="T8" fmla="*/ 2147483647 w 196"/>
                <a:gd name="T9" fmla="*/ 2147483647 h 111"/>
                <a:gd name="T10" fmla="*/ 2147483647 w 196"/>
                <a:gd name="T11" fmla="*/ 2147483647 h 111"/>
                <a:gd name="T12" fmla="*/ 2147483647 w 196"/>
                <a:gd name="T13" fmla="*/ 2147483647 h 1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6"/>
                <a:gd name="T22" fmla="*/ 0 h 111"/>
                <a:gd name="T23" fmla="*/ 196 w 196"/>
                <a:gd name="T24" fmla="*/ 111 h 1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6" h="111">
                  <a:moveTo>
                    <a:pt x="21" y="111"/>
                  </a:moveTo>
                  <a:cubicBezTo>
                    <a:pt x="0" y="40"/>
                    <a:pt x="9" y="83"/>
                    <a:pt x="9" y="51"/>
                  </a:cubicBezTo>
                  <a:lnTo>
                    <a:pt x="21" y="13"/>
                  </a:lnTo>
                  <a:lnTo>
                    <a:pt x="177" y="0"/>
                  </a:lnTo>
                  <a:lnTo>
                    <a:pt x="171" y="25"/>
                  </a:lnTo>
                  <a:lnTo>
                    <a:pt x="196" y="109"/>
                  </a:lnTo>
                  <a:lnTo>
                    <a:pt x="21" y="1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53" name="Freeform 568"/>
            <p:cNvSpPr>
              <a:spLocks/>
            </p:cNvSpPr>
            <p:nvPr/>
          </p:nvSpPr>
          <p:spPr bwMode="auto">
            <a:xfrm>
              <a:off x="5622925" y="2424113"/>
              <a:ext cx="193675" cy="141287"/>
            </a:xfrm>
            <a:custGeom>
              <a:avLst/>
              <a:gdLst>
                <a:gd name="T0" fmla="*/ 2147483647 w 183"/>
                <a:gd name="T1" fmla="*/ 2147483647 h 134"/>
                <a:gd name="T2" fmla="*/ 0 w 183"/>
                <a:gd name="T3" fmla="*/ 2147483647 h 134"/>
                <a:gd name="T4" fmla="*/ 2147483647 w 183"/>
                <a:gd name="T5" fmla="*/ 2147483647 h 134"/>
                <a:gd name="T6" fmla="*/ 2147483647 w 183"/>
                <a:gd name="T7" fmla="*/ 0 h 134"/>
                <a:gd name="T8" fmla="*/ 2147483647 w 183"/>
                <a:gd name="T9" fmla="*/ 2147483647 h 134"/>
                <a:gd name="T10" fmla="*/ 2147483647 w 183"/>
                <a:gd name="T11" fmla="*/ 2147483647 h 134"/>
                <a:gd name="T12" fmla="*/ 2147483647 w 183"/>
                <a:gd name="T13" fmla="*/ 2147483647 h 1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3"/>
                <a:gd name="T22" fmla="*/ 0 h 134"/>
                <a:gd name="T23" fmla="*/ 183 w 183"/>
                <a:gd name="T24" fmla="*/ 134 h 13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3" h="134">
                  <a:moveTo>
                    <a:pt x="30" y="134"/>
                  </a:moveTo>
                  <a:lnTo>
                    <a:pt x="0" y="95"/>
                  </a:lnTo>
                  <a:lnTo>
                    <a:pt x="15" y="12"/>
                  </a:lnTo>
                  <a:lnTo>
                    <a:pt x="154" y="0"/>
                  </a:lnTo>
                  <a:lnTo>
                    <a:pt x="183" y="72"/>
                  </a:lnTo>
                  <a:lnTo>
                    <a:pt x="183" y="119"/>
                  </a:lnTo>
                  <a:lnTo>
                    <a:pt x="30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54" name="Freeform 569"/>
            <p:cNvSpPr>
              <a:spLocks/>
            </p:cNvSpPr>
            <p:nvPr/>
          </p:nvSpPr>
          <p:spPr bwMode="auto">
            <a:xfrm>
              <a:off x="5608638" y="2306638"/>
              <a:ext cx="193675" cy="133350"/>
            </a:xfrm>
            <a:custGeom>
              <a:avLst/>
              <a:gdLst>
                <a:gd name="T0" fmla="*/ 2147483647 w 183"/>
                <a:gd name="T1" fmla="*/ 2147483647 h 126"/>
                <a:gd name="T2" fmla="*/ 0 w 183"/>
                <a:gd name="T3" fmla="*/ 2147483647 h 126"/>
                <a:gd name="T4" fmla="*/ 2147483647 w 183"/>
                <a:gd name="T5" fmla="*/ 0 h 126"/>
                <a:gd name="T6" fmla="*/ 2147483647 w 183"/>
                <a:gd name="T7" fmla="*/ 2147483647 h 126"/>
                <a:gd name="T8" fmla="*/ 2147483647 w 183"/>
                <a:gd name="T9" fmla="*/ 2147483647 h 126"/>
                <a:gd name="T10" fmla="*/ 2147483647 w 183"/>
                <a:gd name="T11" fmla="*/ 2147483647 h 126"/>
                <a:gd name="T12" fmla="*/ 2147483647 w 183"/>
                <a:gd name="T13" fmla="*/ 2147483647 h 126"/>
                <a:gd name="T14" fmla="*/ 2147483647 w 183"/>
                <a:gd name="T15" fmla="*/ 2147483647 h 1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3"/>
                <a:gd name="T25" fmla="*/ 0 h 126"/>
                <a:gd name="T26" fmla="*/ 183 w 183"/>
                <a:gd name="T27" fmla="*/ 126 h 1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3" h="126">
                  <a:moveTo>
                    <a:pt x="30" y="126"/>
                  </a:moveTo>
                  <a:lnTo>
                    <a:pt x="0" y="42"/>
                  </a:lnTo>
                  <a:lnTo>
                    <a:pt x="15" y="0"/>
                  </a:lnTo>
                  <a:lnTo>
                    <a:pt x="167" y="15"/>
                  </a:lnTo>
                  <a:lnTo>
                    <a:pt x="183" y="57"/>
                  </a:lnTo>
                  <a:lnTo>
                    <a:pt x="179" y="86"/>
                  </a:lnTo>
                  <a:lnTo>
                    <a:pt x="171" y="108"/>
                  </a:lnTo>
                  <a:lnTo>
                    <a:pt x="30" y="1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55" name="Freeform 570"/>
            <p:cNvSpPr>
              <a:spLocks/>
            </p:cNvSpPr>
            <p:nvPr/>
          </p:nvSpPr>
          <p:spPr bwMode="auto">
            <a:xfrm>
              <a:off x="5605463" y="2187575"/>
              <a:ext cx="198437" cy="136525"/>
            </a:xfrm>
            <a:custGeom>
              <a:avLst/>
              <a:gdLst>
                <a:gd name="T0" fmla="*/ 2147483647 w 188"/>
                <a:gd name="T1" fmla="*/ 2147483647 h 129"/>
                <a:gd name="T2" fmla="*/ 0 w 188"/>
                <a:gd name="T3" fmla="*/ 2147483647 h 129"/>
                <a:gd name="T4" fmla="*/ 2147483647 w 188"/>
                <a:gd name="T5" fmla="*/ 2147483647 h 129"/>
                <a:gd name="T6" fmla="*/ 2147483647 w 188"/>
                <a:gd name="T7" fmla="*/ 0 h 129"/>
                <a:gd name="T8" fmla="*/ 2147483647 w 188"/>
                <a:gd name="T9" fmla="*/ 2147483647 h 129"/>
                <a:gd name="T10" fmla="*/ 2147483647 w 188"/>
                <a:gd name="T11" fmla="*/ 2147483647 h 129"/>
                <a:gd name="T12" fmla="*/ 2147483647 w 188"/>
                <a:gd name="T13" fmla="*/ 2147483647 h 129"/>
                <a:gd name="T14" fmla="*/ 2147483647 w 188"/>
                <a:gd name="T15" fmla="*/ 2147483647 h 1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8"/>
                <a:gd name="T25" fmla="*/ 0 h 129"/>
                <a:gd name="T26" fmla="*/ 188 w 188"/>
                <a:gd name="T27" fmla="*/ 129 h 1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8" h="129">
                  <a:moveTo>
                    <a:pt x="14" y="111"/>
                  </a:moveTo>
                  <a:lnTo>
                    <a:pt x="0" y="90"/>
                  </a:lnTo>
                  <a:lnTo>
                    <a:pt x="15" y="21"/>
                  </a:lnTo>
                  <a:lnTo>
                    <a:pt x="143" y="0"/>
                  </a:lnTo>
                  <a:lnTo>
                    <a:pt x="179" y="12"/>
                  </a:lnTo>
                  <a:lnTo>
                    <a:pt x="188" y="90"/>
                  </a:lnTo>
                  <a:lnTo>
                    <a:pt x="174" y="129"/>
                  </a:lnTo>
                  <a:lnTo>
                    <a:pt x="14" y="1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56" name="Freeform 571"/>
            <p:cNvSpPr>
              <a:spLocks/>
            </p:cNvSpPr>
            <p:nvPr/>
          </p:nvSpPr>
          <p:spPr bwMode="auto">
            <a:xfrm>
              <a:off x="5602288" y="2076450"/>
              <a:ext cx="215900" cy="130175"/>
            </a:xfrm>
            <a:custGeom>
              <a:avLst/>
              <a:gdLst>
                <a:gd name="T0" fmla="*/ 2147483647 w 204"/>
                <a:gd name="T1" fmla="*/ 2147483647 h 123"/>
                <a:gd name="T2" fmla="*/ 0 w 204"/>
                <a:gd name="T3" fmla="*/ 2147483647 h 123"/>
                <a:gd name="T4" fmla="*/ 2147483647 w 204"/>
                <a:gd name="T5" fmla="*/ 0 h 123"/>
                <a:gd name="T6" fmla="*/ 2147483647 w 204"/>
                <a:gd name="T7" fmla="*/ 0 h 123"/>
                <a:gd name="T8" fmla="*/ 2147483647 w 204"/>
                <a:gd name="T9" fmla="*/ 2147483647 h 123"/>
                <a:gd name="T10" fmla="*/ 2147483647 w 204"/>
                <a:gd name="T11" fmla="*/ 2147483647 h 123"/>
                <a:gd name="T12" fmla="*/ 2147483647 w 204"/>
                <a:gd name="T13" fmla="*/ 2147483647 h 123"/>
                <a:gd name="T14" fmla="*/ 2147483647 w 204"/>
                <a:gd name="T15" fmla="*/ 2147483647 h 123"/>
                <a:gd name="T16" fmla="*/ 2147483647 w 204"/>
                <a:gd name="T17" fmla="*/ 2147483647 h 1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4"/>
                <a:gd name="T28" fmla="*/ 0 h 123"/>
                <a:gd name="T29" fmla="*/ 204 w 204"/>
                <a:gd name="T30" fmla="*/ 123 h 12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4" h="123">
                  <a:moveTo>
                    <a:pt x="18" y="123"/>
                  </a:moveTo>
                  <a:lnTo>
                    <a:pt x="0" y="40"/>
                  </a:lnTo>
                  <a:lnTo>
                    <a:pt x="14" y="0"/>
                  </a:lnTo>
                  <a:lnTo>
                    <a:pt x="165" y="0"/>
                  </a:lnTo>
                  <a:lnTo>
                    <a:pt x="176" y="48"/>
                  </a:lnTo>
                  <a:lnTo>
                    <a:pt x="204" y="85"/>
                  </a:lnTo>
                  <a:lnTo>
                    <a:pt x="185" y="114"/>
                  </a:lnTo>
                  <a:lnTo>
                    <a:pt x="143" y="105"/>
                  </a:lnTo>
                  <a:lnTo>
                    <a:pt x="18" y="1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57" name="Freeform 572"/>
            <p:cNvSpPr>
              <a:spLocks/>
            </p:cNvSpPr>
            <p:nvPr/>
          </p:nvSpPr>
          <p:spPr bwMode="auto">
            <a:xfrm>
              <a:off x="5583238" y="1924050"/>
              <a:ext cx="203200" cy="158750"/>
            </a:xfrm>
            <a:custGeom>
              <a:avLst/>
              <a:gdLst>
                <a:gd name="T0" fmla="*/ 2147483647 w 192"/>
                <a:gd name="T1" fmla="*/ 2147483647 h 150"/>
                <a:gd name="T2" fmla="*/ 0 w 192"/>
                <a:gd name="T3" fmla="*/ 0 h 150"/>
                <a:gd name="T4" fmla="*/ 2147483647 w 192"/>
                <a:gd name="T5" fmla="*/ 2147483647 h 150"/>
                <a:gd name="T6" fmla="*/ 2147483647 w 192"/>
                <a:gd name="T7" fmla="*/ 2147483647 h 150"/>
                <a:gd name="T8" fmla="*/ 2147483647 w 192"/>
                <a:gd name="T9" fmla="*/ 2147483647 h 150"/>
                <a:gd name="T10" fmla="*/ 2147483647 w 192"/>
                <a:gd name="T11" fmla="*/ 2147483647 h 150"/>
                <a:gd name="T12" fmla="*/ 2147483647 w 192"/>
                <a:gd name="T13" fmla="*/ 2147483647 h 1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2"/>
                <a:gd name="T22" fmla="*/ 0 h 150"/>
                <a:gd name="T23" fmla="*/ 192 w 192"/>
                <a:gd name="T24" fmla="*/ 150 h 1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2" h="150">
                  <a:moveTo>
                    <a:pt x="33" y="145"/>
                  </a:moveTo>
                  <a:lnTo>
                    <a:pt x="0" y="0"/>
                  </a:lnTo>
                  <a:lnTo>
                    <a:pt x="192" y="15"/>
                  </a:lnTo>
                  <a:lnTo>
                    <a:pt x="170" y="66"/>
                  </a:lnTo>
                  <a:lnTo>
                    <a:pt x="189" y="142"/>
                  </a:lnTo>
                  <a:lnTo>
                    <a:pt x="95" y="150"/>
                  </a:lnTo>
                  <a:lnTo>
                    <a:pt x="33" y="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58" name="Freeform 573"/>
            <p:cNvSpPr>
              <a:spLocks/>
            </p:cNvSpPr>
            <p:nvPr/>
          </p:nvSpPr>
          <p:spPr bwMode="auto">
            <a:xfrm>
              <a:off x="5575300" y="1812925"/>
              <a:ext cx="207963" cy="125413"/>
            </a:xfrm>
            <a:custGeom>
              <a:avLst/>
              <a:gdLst>
                <a:gd name="T0" fmla="*/ 2147483647 w 196"/>
                <a:gd name="T1" fmla="*/ 2147483647 h 118"/>
                <a:gd name="T2" fmla="*/ 0 w 196"/>
                <a:gd name="T3" fmla="*/ 2147483647 h 118"/>
                <a:gd name="T4" fmla="*/ 2147483647 w 196"/>
                <a:gd name="T5" fmla="*/ 2147483647 h 118"/>
                <a:gd name="T6" fmla="*/ 2147483647 w 196"/>
                <a:gd name="T7" fmla="*/ 0 h 118"/>
                <a:gd name="T8" fmla="*/ 2147483647 w 196"/>
                <a:gd name="T9" fmla="*/ 2147483647 h 118"/>
                <a:gd name="T10" fmla="*/ 2147483647 w 196"/>
                <a:gd name="T11" fmla="*/ 2147483647 h 118"/>
                <a:gd name="T12" fmla="*/ 2147483647 w 196"/>
                <a:gd name="T13" fmla="*/ 2147483647 h 118"/>
                <a:gd name="T14" fmla="*/ 2147483647 w 196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6"/>
                <a:gd name="T25" fmla="*/ 0 h 118"/>
                <a:gd name="T26" fmla="*/ 196 w 196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6" h="118">
                  <a:moveTo>
                    <a:pt x="7" y="105"/>
                  </a:moveTo>
                  <a:lnTo>
                    <a:pt x="0" y="76"/>
                  </a:lnTo>
                  <a:lnTo>
                    <a:pt x="1" y="3"/>
                  </a:lnTo>
                  <a:lnTo>
                    <a:pt x="181" y="0"/>
                  </a:lnTo>
                  <a:lnTo>
                    <a:pt x="171" y="76"/>
                  </a:lnTo>
                  <a:lnTo>
                    <a:pt x="196" y="118"/>
                  </a:lnTo>
                  <a:lnTo>
                    <a:pt x="106" y="112"/>
                  </a:lnTo>
                  <a:lnTo>
                    <a:pt x="7" y="10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59" name="Freeform 574"/>
            <p:cNvSpPr>
              <a:spLocks/>
            </p:cNvSpPr>
            <p:nvPr/>
          </p:nvSpPr>
          <p:spPr bwMode="auto">
            <a:xfrm>
              <a:off x="5840413" y="3609975"/>
              <a:ext cx="112712" cy="152400"/>
            </a:xfrm>
            <a:custGeom>
              <a:avLst/>
              <a:gdLst>
                <a:gd name="T0" fmla="*/ 2147483647 w 107"/>
                <a:gd name="T1" fmla="*/ 2147483647 h 144"/>
                <a:gd name="T2" fmla="*/ 0 w 107"/>
                <a:gd name="T3" fmla="*/ 2147483647 h 144"/>
                <a:gd name="T4" fmla="*/ 2147483647 w 107"/>
                <a:gd name="T5" fmla="*/ 2147483647 h 144"/>
                <a:gd name="T6" fmla="*/ 2147483647 w 107"/>
                <a:gd name="T7" fmla="*/ 0 h 144"/>
                <a:gd name="T8" fmla="*/ 2147483647 w 107"/>
                <a:gd name="T9" fmla="*/ 2147483647 h 144"/>
                <a:gd name="T10" fmla="*/ 2147483647 w 107"/>
                <a:gd name="T11" fmla="*/ 2147483647 h 1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"/>
                <a:gd name="T19" fmla="*/ 0 h 144"/>
                <a:gd name="T20" fmla="*/ 107 w 107"/>
                <a:gd name="T21" fmla="*/ 144 h 1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" h="144">
                  <a:moveTo>
                    <a:pt x="33" y="144"/>
                  </a:moveTo>
                  <a:lnTo>
                    <a:pt x="0" y="79"/>
                  </a:lnTo>
                  <a:lnTo>
                    <a:pt x="3" y="6"/>
                  </a:lnTo>
                  <a:lnTo>
                    <a:pt x="59" y="0"/>
                  </a:lnTo>
                  <a:lnTo>
                    <a:pt x="107" y="127"/>
                  </a:lnTo>
                  <a:lnTo>
                    <a:pt x="33" y="144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60" name="Freeform 575"/>
            <p:cNvSpPr>
              <a:spLocks/>
            </p:cNvSpPr>
            <p:nvPr/>
          </p:nvSpPr>
          <p:spPr bwMode="auto">
            <a:xfrm>
              <a:off x="5730875" y="3514725"/>
              <a:ext cx="169863" cy="103188"/>
            </a:xfrm>
            <a:custGeom>
              <a:avLst/>
              <a:gdLst>
                <a:gd name="T0" fmla="*/ 2147483647 w 160"/>
                <a:gd name="T1" fmla="*/ 2147483647 h 97"/>
                <a:gd name="T2" fmla="*/ 2147483647 w 160"/>
                <a:gd name="T3" fmla="*/ 2147483647 h 97"/>
                <a:gd name="T4" fmla="*/ 0 w 160"/>
                <a:gd name="T5" fmla="*/ 2147483647 h 97"/>
                <a:gd name="T6" fmla="*/ 2147483647 w 160"/>
                <a:gd name="T7" fmla="*/ 0 h 97"/>
                <a:gd name="T8" fmla="*/ 2147483647 w 160"/>
                <a:gd name="T9" fmla="*/ 2147483647 h 97"/>
                <a:gd name="T10" fmla="*/ 2147483647 w 160"/>
                <a:gd name="T11" fmla="*/ 2147483647 h 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0"/>
                <a:gd name="T19" fmla="*/ 0 h 97"/>
                <a:gd name="T20" fmla="*/ 160 w 160"/>
                <a:gd name="T21" fmla="*/ 97 h 9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0" h="97">
                  <a:moveTo>
                    <a:pt x="108" y="97"/>
                  </a:moveTo>
                  <a:lnTo>
                    <a:pt x="19" y="96"/>
                  </a:lnTo>
                  <a:lnTo>
                    <a:pt x="0" y="19"/>
                  </a:lnTo>
                  <a:lnTo>
                    <a:pt x="127" y="0"/>
                  </a:lnTo>
                  <a:lnTo>
                    <a:pt x="160" y="90"/>
                  </a:lnTo>
                  <a:lnTo>
                    <a:pt x="108" y="97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61" name="Freeform 576"/>
            <p:cNvSpPr>
              <a:spLocks/>
            </p:cNvSpPr>
            <p:nvPr/>
          </p:nvSpPr>
          <p:spPr bwMode="auto">
            <a:xfrm>
              <a:off x="5697538" y="3440113"/>
              <a:ext cx="166687" cy="93662"/>
            </a:xfrm>
            <a:custGeom>
              <a:avLst/>
              <a:gdLst>
                <a:gd name="T0" fmla="*/ 2147483647 w 158"/>
                <a:gd name="T1" fmla="*/ 2147483647 h 89"/>
                <a:gd name="T2" fmla="*/ 0 w 158"/>
                <a:gd name="T3" fmla="*/ 2147483647 h 89"/>
                <a:gd name="T4" fmla="*/ 2147483647 w 158"/>
                <a:gd name="T5" fmla="*/ 2147483647 h 89"/>
                <a:gd name="T6" fmla="*/ 2147483647 w 158"/>
                <a:gd name="T7" fmla="*/ 0 h 89"/>
                <a:gd name="T8" fmla="*/ 2147483647 w 158"/>
                <a:gd name="T9" fmla="*/ 2147483647 h 89"/>
                <a:gd name="T10" fmla="*/ 2147483647 w 158"/>
                <a:gd name="T11" fmla="*/ 2147483647 h 89"/>
                <a:gd name="T12" fmla="*/ 2147483647 w 158"/>
                <a:gd name="T13" fmla="*/ 2147483647 h 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8"/>
                <a:gd name="T22" fmla="*/ 0 h 89"/>
                <a:gd name="T23" fmla="*/ 158 w 158"/>
                <a:gd name="T24" fmla="*/ 89 h 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8" h="89">
                  <a:moveTo>
                    <a:pt x="33" y="86"/>
                  </a:moveTo>
                  <a:lnTo>
                    <a:pt x="0" y="33"/>
                  </a:lnTo>
                  <a:lnTo>
                    <a:pt x="3" y="5"/>
                  </a:lnTo>
                  <a:lnTo>
                    <a:pt x="132" y="0"/>
                  </a:lnTo>
                  <a:lnTo>
                    <a:pt x="158" y="65"/>
                  </a:lnTo>
                  <a:lnTo>
                    <a:pt x="44" y="89"/>
                  </a:lnTo>
                  <a:lnTo>
                    <a:pt x="33" y="86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62" name="Freeform 577"/>
            <p:cNvSpPr>
              <a:spLocks/>
            </p:cNvSpPr>
            <p:nvPr/>
          </p:nvSpPr>
          <p:spPr bwMode="auto">
            <a:xfrm>
              <a:off x="5648325" y="3352800"/>
              <a:ext cx="192088" cy="90488"/>
            </a:xfrm>
            <a:custGeom>
              <a:avLst/>
              <a:gdLst>
                <a:gd name="T0" fmla="*/ 2147483647 w 181"/>
                <a:gd name="T1" fmla="*/ 2147483647 h 85"/>
                <a:gd name="T2" fmla="*/ 2147483647 w 181"/>
                <a:gd name="T3" fmla="*/ 0 h 85"/>
                <a:gd name="T4" fmla="*/ 0 w 181"/>
                <a:gd name="T5" fmla="*/ 2147483647 h 85"/>
                <a:gd name="T6" fmla="*/ 2147483647 w 181"/>
                <a:gd name="T7" fmla="*/ 2147483647 h 85"/>
                <a:gd name="T8" fmla="*/ 2147483647 w 181"/>
                <a:gd name="T9" fmla="*/ 2147483647 h 85"/>
                <a:gd name="T10" fmla="*/ 2147483647 w 181"/>
                <a:gd name="T11" fmla="*/ 2147483647 h 85"/>
                <a:gd name="T12" fmla="*/ 2147483647 w 181"/>
                <a:gd name="T13" fmla="*/ 2147483647 h 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1"/>
                <a:gd name="T22" fmla="*/ 0 h 85"/>
                <a:gd name="T23" fmla="*/ 181 w 181"/>
                <a:gd name="T24" fmla="*/ 85 h 8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1" h="85">
                  <a:moveTo>
                    <a:pt x="159" y="15"/>
                  </a:moveTo>
                  <a:lnTo>
                    <a:pt x="27" y="0"/>
                  </a:lnTo>
                  <a:lnTo>
                    <a:pt x="0" y="12"/>
                  </a:lnTo>
                  <a:lnTo>
                    <a:pt x="45" y="85"/>
                  </a:lnTo>
                  <a:lnTo>
                    <a:pt x="174" y="81"/>
                  </a:lnTo>
                  <a:lnTo>
                    <a:pt x="181" y="46"/>
                  </a:lnTo>
                  <a:lnTo>
                    <a:pt x="159" y="15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63" name="Freeform 578"/>
            <p:cNvSpPr>
              <a:spLocks/>
            </p:cNvSpPr>
            <p:nvPr/>
          </p:nvSpPr>
          <p:spPr bwMode="auto">
            <a:xfrm>
              <a:off x="5638800" y="3284538"/>
              <a:ext cx="182563" cy="85725"/>
            </a:xfrm>
            <a:custGeom>
              <a:avLst/>
              <a:gdLst>
                <a:gd name="T0" fmla="*/ 0 w 172"/>
                <a:gd name="T1" fmla="*/ 0 h 81"/>
                <a:gd name="T2" fmla="*/ 2147483647 w 172"/>
                <a:gd name="T3" fmla="*/ 2147483647 h 81"/>
                <a:gd name="T4" fmla="*/ 2147483647 w 172"/>
                <a:gd name="T5" fmla="*/ 2147483647 h 81"/>
                <a:gd name="T6" fmla="*/ 2147483647 w 172"/>
                <a:gd name="T7" fmla="*/ 2147483647 h 81"/>
                <a:gd name="T8" fmla="*/ 2147483647 w 172"/>
                <a:gd name="T9" fmla="*/ 2147483647 h 81"/>
                <a:gd name="T10" fmla="*/ 0 w 172"/>
                <a:gd name="T11" fmla="*/ 0 h 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2"/>
                <a:gd name="T19" fmla="*/ 0 h 81"/>
                <a:gd name="T20" fmla="*/ 172 w 172"/>
                <a:gd name="T21" fmla="*/ 81 h 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2" h="81">
                  <a:moveTo>
                    <a:pt x="0" y="0"/>
                  </a:moveTo>
                  <a:lnTo>
                    <a:pt x="33" y="66"/>
                  </a:lnTo>
                  <a:lnTo>
                    <a:pt x="172" y="81"/>
                  </a:lnTo>
                  <a:lnTo>
                    <a:pt x="172" y="32"/>
                  </a:lnTo>
                  <a:lnTo>
                    <a:pt x="148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64" name="Freeform 579"/>
            <p:cNvSpPr>
              <a:spLocks/>
            </p:cNvSpPr>
            <p:nvPr/>
          </p:nvSpPr>
          <p:spPr bwMode="auto">
            <a:xfrm>
              <a:off x="5607050" y="3221038"/>
              <a:ext cx="195263" cy="65087"/>
            </a:xfrm>
            <a:custGeom>
              <a:avLst/>
              <a:gdLst>
                <a:gd name="T0" fmla="*/ 2147483647 w 184"/>
                <a:gd name="T1" fmla="*/ 2147483647 h 62"/>
                <a:gd name="T2" fmla="*/ 0 w 184"/>
                <a:gd name="T3" fmla="*/ 2147483647 h 62"/>
                <a:gd name="T4" fmla="*/ 2147483647 w 184"/>
                <a:gd name="T5" fmla="*/ 0 h 62"/>
                <a:gd name="T6" fmla="*/ 2147483647 w 184"/>
                <a:gd name="T7" fmla="*/ 2147483647 h 62"/>
                <a:gd name="T8" fmla="*/ 2147483647 w 184"/>
                <a:gd name="T9" fmla="*/ 2147483647 h 62"/>
                <a:gd name="T10" fmla="*/ 2147483647 w 184"/>
                <a:gd name="T11" fmla="*/ 2147483647 h 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4"/>
                <a:gd name="T19" fmla="*/ 0 h 62"/>
                <a:gd name="T20" fmla="*/ 184 w 184"/>
                <a:gd name="T21" fmla="*/ 62 h 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4" h="62">
                  <a:moveTo>
                    <a:pt x="28" y="57"/>
                  </a:moveTo>
                  <a:lnTo>
                    <a:pt x="0" y="14"/>
                  </a:lnTo>
                  <a:lnTo>
                    <a:pt x="159" y="0"/>
                  </a:lnTo>
                  <a:lnTo>
                    <a:pt x="184" y="26"/>
                  </a:lnTo>
                  <a:lnTo>
                    <a:pt x="178" y="62"/>
                  </a:lnTo>
                  <a:lnTo>
                    <a:pt x="28" y="57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65" name="Freeform 580"/>
            <p:cNvSpPr>
              <a:spLocks/>
            </p:cNvSpPr>
            <p:nvPr/>
          </p:nvSpPr>
          <p:spPr bwMode="auto">
            <a:xfrm>
              <a:off x="5575300" y="3121025"/>
              <a:ext cx="215900" cy="111125"/>
            </a:xfrm>
            <a:custGeom>
              <a:avLst/>
              <a:gdLst>
                <a:gd name="T0" fmla="*/ 2147483647 w 204"/>
                <a:gd name="T1" fmla="*/ 2147483647 h 105"/>
                <a:gd name="T2" fmla="*/ 0 w 204"/>
                <a:gd name="T3" fmla="*/ 0 h 105"/>
                <a:gd name="T4" fmla="*/ 2147483647 w 204"/>
                <a:gd name="T5" fmla="*/ 2147483647 h 105"/>
                <a:gd name="T6" fmla="*/ 2147483647 w 204"/>
                <a:gd name="T7" fmla="*/ 2147483647 h 105"/>
                <a:gd name="T8" fmla="*/ 2147483647 w 204"/>
                <a:gd name="T9" fmla="*/ 2147483647 h 105"/>
                <a:gd name="T10" fmla="*/ 2147483647 w 204"/>
                <a:gd name="T11" fmla="*/ 2147483647 h 1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4"/>
                <a:gd name="T19" fmla="*/ 0 h 105"/>
                <a:gd name="T20" fmla="*/ 204 w 204"/>
                <a:gd name="T21" fmla="*/ 105 h 1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4" h="105">
                  <a:moveTo>
                    <a:pt x="28" y="105"/>
                  </a:moveTo>
                  <a:lnTo>
                    <a:pt x="0" y="0"/>
                  </a:lnTo>
                  <a:lnTo>
                    <a:pt x="168" y="3"/>
                  </a:lnTo>
                  <a:lnTo>
                    <a:pt x="204" y="72"/>
                  </a:lnTo>
                  <a:lnTo>
                    <a:pt x="193" y="97"/>
                  </a:lnTo>
                  <a:lnTo>
                    <a:pt x="28" y="105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66" name="Freeform 581"/>
            <p:cNvSpPr>
              <a:spLocks/>
            </p:cNvSpPr>
            <p:nvPr/>
          </p:nvSpPr>
          <p:spPr bwMode="auto">
            <a:xfrm>
              <a:off x="5549900" y="3022600"/>
              <a:ext cx="211138" cy="100013"/>
            </a:xfrm>
            <a:custGeom>
              <a:avLst/>
              <a:gdLst>
                <a:gd name="T0" fmla="*/ 2147483647 w 199"/>
                <a:gd name="T1" fmla="*/ 2147483647 h 94"/>
                <a:gd name="T2" fmla="*/ 0 w 199"/>
                <a:gd name="T3" fmla="*/ 2147483647 h 94"/>
                <a:gd name="T4" fmla="*/ 2147483647 w 199"/>
                <a:gd name="T5" fmla="*/ 0 h 94"/>
                <a:gd name="T6" fmla="*/ 2147483647 w 199"/>
                <a:gd name="T7" fmla="*/ 2147483647 h 94"/>
                <a:gd name="T8" fmla="*/ 2147483647 w 199"/>
                <a:gd name="T9" fmla="*/ 2147483647 h 94"/>
                <a:gd name="T10" fmla="*/ 2147483647 w 199"/>
                <a:gd name="T11" fmla="*/ 2147483647 h 94"/>
                <a:gd name="T12" fmla="*/ 2147483647 w 199"/>
                <a:gd name="T13" fmla="*/ 2147483647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9"/>
                <a:gd name="T22" fmla="*/ 0 h 94"/>
                <a:gd name="T23" fmla="*/ 199 w 199"/>
                <a:gd name="T24" fmla="*/ 94 h 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9" h="94">
                  <a:moveTo>
                    <a:pt x="24" y="91"/>
                  </a:moveTo>
                  <a:lnTo>
                    <a:pt x="0" y="3"/>
                  </a:lnTo>
                  <a:lnTo>
                    <a:pt x="186" y="0"/>
                  </a:lnTo>
                  <a:lnTo>
                    <a:pt x="178" y="28"/>
                  </a:lnTo>
                  <a:lnTo>
                    <a:pt x="199" y="48"/>
                  </a:lnTo>
                  <a:lnTo>
                    <a:pt x="193" y="94"/>
                  </a:lnTo>
                  <a:lnTo>
                    <a:pt x="24" y="91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67" name="Freeform 582"/>
            <p:cNvSpPr>
              <a:spLocks/>
            </p:cNvSpPr>
            <p:nvPr/>
          </p:nvSpPr>
          <p:spPr bwMode="auto">
            <a:xfrm>
              <a:off x="5524500" y="2900363"/>
              <a:ext cx="220663" cy="123825"/>
            </a:xfrm>
            <a:custGeom>
              <a:avLst/>
              <a:gdLst>
                <a:gd name="T0" fmla="*/ 2147483647 w 208"/>
                <a:gd name="T1" fmla="*/ 2147483647 h 117"/>
                <a:gd name="T2" fmla="*/ 0 w 208"/>
                <a:gd name="T3" fmla="*/ 2147483647 h 117"/>
                <a:gd name="T4" fmla="*/ 2147483647 w 208"/>
                <a:gd name="T5" fmla="*/ 2147483647 h 117"/>
                <a:gd name="T6" fmla="*/ 2147483647 w 208"/>
                <a:gd name="T7" fmla="*/ 0 h 117"/>
                <a:gd name="T8" fmla="*/ 2147483647 w 208"/>
                <a:gd name="T9" fmla="*/ 2147483647 h 117"/>
                <a:gd name="T10" fmla="*/ 2147483647 w 208"/>
                <a:gd name="T11" fmla="*/ 2147483647 h 117"/>
                <a:gd name="T12" fmla="*/ 2147483647 w 208"/>
                <a:gd name="T13" fmla="*/ 2147483647 h 1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8"/>
                <a:gd name="T22" fmla="*/ 0 h 117"/>
                <a:gd name="T23" fmla="*/ 208 w 208"/>
                <a:gd name="T24" fmla="*/ 117 h 1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8" h="117">
                  <a:moveTo>
                    <a:pt x="27" y="117"/>
                  </a:moveTo>
                  <a:lnTo>
                    <a:pt x="0" y="59"/>
                  </a:lnTo>
                  <a:lnTo>
                    <a:pt x="6" y="14"/>
                  </a:lnTo>
                  <a:lnTo>
                    <a:pt x="174" y="0"/>
                  </a:lnTo>
                  <a:lnTo>
                    <a:pt x="193" y="30"/>
                  </a:lnTo>
                  <a:lnTo>
                    <a:pt x="208" y="111"/>
                  </a:lnTo>
                  <a:lnTo>
                    <a:pt x="27" y="117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68" name="Freeform 583"/>
            <p:cNvSpPr>
              <a:spLocks/>
            </p:cNvSpPr>
            <p:nvPr/>
          </p:nvSpPr>
          <p:spPr bwMode="auto">
            <a:xfrm>
              <a:off x="5483225" y="2765425"/>
              <a:ext cx="228600" cy="146050"/>
            </a:xfrm>
            <a:custGeom>
              <a:avLst/>
              <a:gdLst>
                <a:gd name="T0" fmla="*/ 2147483647 w 216"/>
                <a:gd name="T1" fmla="*/ 2147483647 h 138"/>
                <a:gd name="T2" fmla="*/ 0 w 216"/>
                <a:gd name="T3" fmla="*/ 2147483647 h 138"/>
                <a:gd name="T4" fmla="*/ 2147483647 w 216"/>
                <a:gd name="T5" fmla="*/ 2147483647 h 138"/>
                <a:gd name="T6" fmla="*/ 2147483647 w 216"/>
                <a:gd name="T7" fmla="*/ 0 h 138"/>
                <a:gd name="T8" fmla="*/ 2147483647 w 216"/>
                <a:gd name="T9" fmla="*/ 2147483647 h 138"/>
                <a:gd name="T10" fmla="*/ 2147483647 w 216"/>
                <a:gd name="T11" fmla="*/ 2147483647 h 138"/>
                <a:gd name="T12" fmla="*/ 2147483647 w 216"/>
                <a:gd name="T13" fmla="*/ 2147483647 h 138"/>
                <a:gd name="T14" fmla="*/ 2147483647 w 216"/>
                <a:gd name="T15" fmla="*/ 2147483647 h 138"/>
                <a:gd name="T16" fmla="*/ 2147483647 w 216"/>
                <a:gd name="T17" fmla="*/ 2147483647 h 13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6"/>
                <a:gd name="T28" fmla="*/ 0 h 138"/>
                <a:gd name="T29" fmla="*/ 216 w 216"/>
                <a:gd name="T30" fmla="*/ 138 h 13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6" h="138">
                  <a:moveTo>
                    <a:pt x="45" y="138"/>
                  </a:moveTo>
                  <a:lnTo>
                    <a:pt x="0" y="57"/>
                  </a:lnTo>
                  <a:lnTo>
                    <a:pt x="15" y="7"/>
                  </a:lnTo>
                  <a:lnTo>
                    <a:pt x="168" y="0"/>
                  </a:lnTo>
                  <a:lnTo>
                    <a:pt x="207" y="18"/>
                  </a:lnTo>
                  <a:lnTo>
                    <a:pt x="196" y="60"/>
                  </a:lnTo>
                  <a:lnTo>
                    <a:pt x="216" y="99"/>
                  </a:lnTo>
                  <a:lnTo>
                    <a:pt x="207" y="126"/>
                  </a:lnTo>
                  <a:lnTo>
                    <a:pt x="45" y="138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69" name="Freeform 584"/>
            <p:cNvSpPr>
              <a:spLocks/>
            </p:cNvSpPr>
            <p:nvPr/>
          </p:nvSpPr>
          <p:spPr bwMode="auto">
            <a:xfrm>
              <a:off x="5475288" y="2644775"/>
              <a:ext cx="182562" cy="127000"/>
            </a:xfrm>
            <a:custGeom>
              <a:avLst/>
              <a:gdLst>
                <a:gd name="T0" fmla="*/ 2147483647 w 173"/>
                <a:gd name="T1" fmla="*/ 2147483647 h 120"/>
                <a:gd name="T2" fmla="*/ 0 w 173"/>
                <a:gd name="T3" fmla="*/ 2147483647 h 120"/>
                <a:gd name="T4" fmla="*/ 0 w 173"/>
                <a:gd name="T5" fmla="*/ 2147483647 h 120"/>
                <a:gd name="T6" fmla="*/ 2147483647 w 173"/>
                <a:gd name="T7" fmla="*/ 0 h 120"/>
                <a:gd name="T8" fmla="*/ 2147483647 w 173"/>
                <a:gd name="T9" fmla="*/ 2147483647 h 120"/>
                <a:gd name="T10" fmla="*/ 2147483647 w 173"/>
                <a:gd name="T11" fmla="*/ 2147483647 h 120"/>
                <a:gd name="T12" fmla="*/ 2147483647 w 173"/>
                <a:gd name="T13" fmla="*/ 2147483647 h 120"/>
                <a:gd name="T14" fmla="*/ 2147483647 w 173"/>
                <a:gd name="T15" fmla="*/ 2147483647 h 1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73"/>
                <a:gd name="T25" fmla="*/ 0 h 120"/>
                <a:gd name="T26" fmla="*/ 173 w 173"/>
                <a:gd name="T27" fmla="*/ 120 h 1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73" h="120">
                  <a:moveTo>
                    <a:pt x="23" y="120"/>
                  </a:moveTo>
                  <a:lnTo>
                    <a:pt x="0" y="93"/>
                  </a:lnTo>
                  <a:lnTo>
                    <a:pt x="0" y="27"/>
                  </a:lnTo>
                  <a:lnTo>
                    <a:pt x="150" y="0"/>
                  </a:lnTo>
                  <a:lnTo>
                    <a:pt x="162" y="1"/>
                  </a:lnTo>
                  <a:lnTo>
                    <a:pt x="167" y="33"/>
                  </a:lnTo>
                  <a:lnTo>
                    <a:pt x="173" y="108"/>
                  </a:lnTo>
                  <a:lnTo>
                    <a:pt x="23" y="120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70" name="Freeform 585"/>
            <p:cNvSpPr>
              <a:spLocks/>
            </p:cNvSpPr>
            <p:nvPr/>
          </p:nvSpPr>
          <p:spPr bwMode="auto">
            <a:xfrm>
              <a:off x="5434013" y="2495550"/>
              <a:ext cx="219075" cy="174625"/>
            </a:xfrm>
            <a:custGeom>
              <a:avLst/>
              <a:gdLst>
                <a:gd name="T0" fmla="*/ 2147483647 w 207"/>
                <a:gd name="T1" fmla="*/ 2147483647 h 165"/>
                <a:gd name="T2" fmla="*/ 2147483647 w 207"/>
                <a:gd name="T3" fmla="*/ 2147483647 h 165"/>
                <a:gd name="T4" fmla="*/ 0 w 207"/>
                <a:gd name="T5" fmla="*/ 2147483647 h 165"/>
                <a:gd name="T6" fmla="*/ 2147483647 w 207"/>
                <a:gd name="T7" fmla="*/ 0 h 165"/>
                <a:gd name="T8" fmla="*/ 2147483647 w 207"/>
                <a:gd name="T9" fmla="*/ 2147483647 h 165"/>
                <a:gd name="T10" fmla="*/ 2147483647 w 207"/>
                <a:gd name="T11" fmla="*/ 2147483647 h 165"/>
                <a:gd name="T12" fmla="*/ 2147483647 w 207"/>
                <a:gd name="T13" fmla="*/ 2147483647 h 165"/>
                <a:gd name="T14" fmla="*/ 2147483647 w 207"/>
                <a:gd name="T15" fmla="*/ 2147483647 h 165"/>
                <a:gd name="T16" fmla="*/ 2147483647 w 207"/>
                <a:gd name="T17" fmla="*/ 2147483647 h 1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7"/>
                <a:gd name="T28" fmla="*/ 0 h 165"/>
                <a:gd name="T29" fmla="*/ 207 w 207"/>
                <a:gd name="T30" fmla="*/ 165 h 16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7" h="165">
                  <a:moveTo>
                    <a:pt x="36" y="165"/>
                  </a:moveTo>
                  <a:lnTo>
                    <a:pt x="3" y="130"/>
                  </a:lnTo>
                  <a:lnTo>
                    <a:pt x="0" y="6"/>
                  </a:lnTo>
                  <a:lnTo>
                    <a:pt x="189" y="0"/>
                  </a:lnTo>
                  <a:lnTo>
                    <a:pt x="179" y="24"/>
                  </a:lnTo>
                  <a:lnTo>
                    <a:pt x="207" y="63"/>
                  </a:lnTo>
                  <a:lnTo>
                    <a:pt x="191" y="124"/>
                  </a:lnTo>
                  <a:lnTo>
                    <a:pt x="198" y="139"/>
                  </a:lnTo>
                  <a:lnTo>
                    <a:pt x="36" y="165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71" name="Freeform 586"/>
            <p:cNvSpPr>
              <a:spLocks/>
            </p:cNvSpPr>
            <p:nvPr/>
          </p:nvSpPr>
          <p:spPr bwMode="auto">
            <a:xfrm>
              <a:off x="5411788" y="2306638"/>
              <a:ext cx="230187" cy="192087"/>
            </a:xfrm>
            <a:custGeom>
              <a:avLst/>
              <a:gdLst>
                <a:gd name="T0" fmla="*/ 2147483647 w 217"/>
                <a:gd name="T1" fmla="*/ 2147483647 h 181"/>
                <a:gd name="T2" fmla="*/ 0 w 217"/>
                <a:gd name="T3" fmla="*/ 2147483647 h 181"/>
                <a:gd name="T4" fmla="*/ 0 w 217"/>
                <a:gd name="T5" fmla="*/ 2147483647 h 181"/>
                <a:gd name="T6" fmla="*/ 2147483647 w 217"/>
                <a:gd name="T7" fmla="*/ 0 h 181"/>
                <a:gd name="T8" fmla="*/ 2147483647 w 217"/>
                <a:gd name="T9" fmla="*/ 2147483647 h 181"/>
                <a:gd name="T10" fmla="*/ 2147483647 w 217"/>
                <a:gd name="T11" fmla="*/ 2147483647 h 181"/>
                <a:gd name="T12" fmla="*/ 2147483647 w 217"/>
                <a:gd name="T13" fmla="*/ 2147483647 h 181"/>
                <a:gd name="T14" fmla="*/ 2147483647 w 217"/>
                <a:gd name="T15" fmla="*/ 2147483647 h 18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7"/>
                <a:gd name="T25" fmla="*/ 0 h 181"/>
                <a:gd name="T26" fmla="*/ 217 w 217"/>
                <a:gd name="T27" fmla="*/ 181 h 18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7" h="181">
                  <a:moveTo>
                    <a:pt x="22" y="181"/>
                  </a:moveTo>
                  <a:lnTo>
                    <a:pt x="0" y="165"/>
                  </a:lnTo>
                  <a:lnTo>
                    <a:pt x="0" y="22"/>
                  </a:lnTo>
                  <a:lnTo>
                    <a:pt x="202" y="0"/>
                  </a:lnTo>
                  <a:lnTo>
                    <a:pt x="189" y="39"/>
                  </a:lnTo>
                  <a:lnTo>
                    <a:pt x="217" y="124"/>
                  </a:lnTo>
                  <a:lnTo>
                    <a:pt x="205" y="175"/>
                  </a:lnTo>
                  <a:lnTo>
                    <a:pt x="22" y="181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72" name="Freeform 587"/>
            <p:cNvSpPr>
              <a:spLocks/>
            </p:cNvSpPr>
            <p:nvPr/>
          </p:nvSpPr>
          <p:spPr bwMode="auto">
            <a:xfrm>
              <a:off x="5367338" y="2122488"/>
              <a:ext cx="255587" cy="204787"/>
            </a:xfrm>
            <a:custGeom>
              <a:avLst/>
              <a:gdLst>
                <a:gd name="T0" fmla="*/ 2147483647 w 242"/>
                <a:gd name="T1" fmla="*/ 2147483647 h 194"/>
                <a:gd name="T2" fmla="*/ 2147483647 w 242"/>
                <a:gd name="T3" fmla="*/ 2147483647 h 194"/>
                <a:gd name="T4" fmla="*/ 0 w 242"/>
                <a:gd name="T5" fmla="*/ 2147483647 h 194"/>
                <a:gd name="T6" fmla="*/ 2147483647 w 242"/>
                <a:gd name="T7" fmla="*/ 2147483647 h 194"/>
                <a:gd name="T8" fmla="*/ 2147483647 w 242"/>
                <a:gd name="T9" fmla="*/ 0 h 194"/>
                <a:gd name="T10" fmla="*/ 2147483647 w 242"/>
                <a:gd name="T11" fmla="*/ 2147483647 h 194"/>
                <a:gd name="T12" fmla="*/ 2147483647 w 242"/>
                <a:gd name="T13" fmla="*/ 2147483647 h 194"/>
                <a:gd name="T14" fmla="*/ 2147483647 w 242"/>
                <a:gd name="T15" fmla="*/ 2147483647 h 194"/>
                <a:gd name="T16" fmla="*/ 2147483647 w 242"/>
                <a:gd name="T17" fmla="*/ 2147483647 h 1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2"/>
                <a:gd name="T28" fmla="*/ 0 h 194"/>
                <a:gd name="T29" fmla="*/ 242 w 242"/>
                <a:gd name="T30" fmla="*/ 194 h 19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2" h="194">
                  <a:moveTo>
                    <a:pt x="47" y="194"/>
                  </a:moveTo>
                  <a:lnTo>
                    <a:pt x="20" y="144"/>
                  </a:lnTo>
                  <a:lnTo>
                    <a:pt x="0" y="81"/>
                  </a:lnTo>
                  <a:lnTo>
                    <a:pt x="15" y="20"/>
                  </a:lnTo>
                  <a:lnTo>
                    <a:pt x="221" y="0"/>
                  </a:lnTo>
                  <a:lnTo>
                    <a:pt x="242" y="80"/>
                  </a:lnTo>
                  <a:lnTo>
                    <a:pt x="225" y="150"/>
                  </a:lnTo>
                  <a:lnTo>
                    <a:pt x="239" y="174"/>
                  </a:lnTo>
                  <a:lnTo>
                    <a:pt x="47" y="194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73" name="Freeform 588"/>
            <p:cNvSpPr>
              <a:spLocks/>
            </p:cNvSpPr>
            <p:nvPr/>
          </p:nvSpPr>
          <p:spPr bwMode="auto">
            <a:xfrm>
              <a:off x="5356225" y="1946275"/>
              <a:ext cx="263525" cy="195263"/>
            </a:xfrm>
            <a:custGeom>
              <a:avLst/>
              <a:gdLst>
                <a:gd name="T0" fmla="*/ 2147483647 w 249"/>
                <a:gd name="T1" fmla="*/ 2147483647 h 184"/>
                <a:gd name="T2" fmla="*/ 0 w 249"/>
                <a:gd name="T3" fmla="*/ 2147483647 h 184"/>
                <a:gd name="T4" fmla="*/ 2147483647 w 249"/>
                <a:gd name="T5" fmla="*/ 2147483647 h 184"/>
                <a:gd name="T6" fmla="*/ 2147483647 w 249"/>
                <a:gd name="T7" fmla="*/ 0 h 184"/>
                <a:gd name="T8" fmla="*/ 2147483647 w 249"/>
                <a:gd name="T9" fmla="*/ 2147483647 h 184"/>
                <a:gd name="T10" fmla="*/ 2147483647 w 249"/>
                <a:gd name="T11" fmla="*/ 2147483647 h 184"/>
                <a:gd name="T12" fmla="*/ 2147483647 w 249"/>
                <a:gd name="T13" fmla="*/ 2147483647 h 1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9"/>
                <a:gd name="T22" fmla="*/ 0 h 184"/>
                <a:gd name="T23" fmla="*/ 249 w 249"/>
                <a:gd name="T24" fmla="*/ 184 h 1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9" h="184">
                  <a:moveTo>
                    <a:pt x="30" y="184"/>
                  </a:moveTo>
                  <a:lnTo>
                    <a:pt x="0" y="123"/>
                  </a:lnTo>
                  <a:lnTo>
                    <a:pt x="4" y="25"/>
                  </a:lnTo>
                  <a:lnTo>
                    <a:pt x="217" y="0"/>
                  </a:lnTo>
                  <a:lnTo>
                    <a:pt x="249" y="121"/>
                  </a:lnTo>
                  <a:lnTo>
                    <a:pt x="229" y="165"/>
                  </a:lnTo>
                  <a:lnTo>
                    <a:pt x="30" y="184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74" name="Freeform 589"/>
            <p:cNvSpPr>
              <a:spLocks/>
            </p:cNvSpPr>
            <p:nvPr/>
          </p:nvSpPr>
          <p:spPr bwMode="auto">
            <a:xfrm>
              <a:off x="5348288" y="1816100"/>
              <a:ext cx="236537" cy="150813"/>
            </a:xfrm>
            <a:custGeom>
              <a:avLst/>
              <a:gdLst>
                <a:gd name="T0" fmla="*/ 2147483647 w 224"/>
                <a:gd name="T1" fmla="*/ 2147483647 h 141"/>
                <a:gd name="T2" fmla="*/ 0 w 224"/>
                <a:gd name="T3" fmla="*/ 2147483647 h 141"/>
                <a:gd name="T4" fmla="*/ 2147483647 w 224"/>
                <a:gd name="T5" fmla="*/ 2147483647 h 141"/>
                <a:gd name="T6" fmla="*/ 2147483647 w 224"/>
                <a:gd name="T7" fmla="*/ 0 h 141"/>
                <a:gd name="T8" fmla="*/ 2147483647 w 224"/>
                <a:gd name="T9" fmla="*/ 2147483647 h 141"/>
                <a:gd name="T10" fmla="*/ 2147483647 w 224"/>
                <a:gd name="T11" fmla="*/ 2147483647 h 141"/>
                <a:gd name="T12" fmla="*/ 2147483647 w 224"/>
                <a:gd name="T13" fmla="*/ 2147483647 h 1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4"/>
                <a:gd name="T22" fmla="*/ 0 h 141"/>
                <a:gd name="T23" fmla="*/ 224 w 224"/>
                <a:gd name="T24" fmla="*/ 141 h 14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4" h="141">
                  <a:moveTo>
                    <a:pt x="12" y="141"/>
                  </a:moveTo>
                  <a:lnTo>
                    <a:pt x="0" y="63"/>
                  </a:lnTo>
                  <a:lnTo>
                    <a:pt x="9" y="9"/>
                  </a:lnTo>
                  <a:lnTo>
                    <a:pt x="213" y="0"/>
                  </a:lnTo>
                  <a:lnTo>
                    <a:pt x="216" y="75"/>
                  </a:lnTo>
                  <a:lnTo>
                    <a:pt x="224" y="123"/>
                  </a:lnTo>
                  <a:lnTo>
                    <a:pt x="12" y="141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75" name="Freeform 590"/>
            <p:cNvSpPr>
              <a:spLocks/>
            </p:cNvSpPr>
            <p:nvPr/>
          </p:nvSpPr>
          <p:spPr bwMode="auto">
            <a:xfrm>
              <a:off x="6170613" y="4198938"/>
              <a:ext cx="177800" cy="215900"/>
            </a:xfrm>
            <a:custGeom>
              <a:avLst/>
              <a:gdLst>
                <a:gd name="T0" fmla="*/ 2147483647 w 167"/>
                <a:gd name="T1" fmla="*/ 2147483647 h 204"/>
                <a:gd name="T2" fmla="*/ 0 w 167"/>
                <a:gd name="T3" fmla="*/ 2147483647 h 204"/>
                <a:gd name="T4" fmla="*/ 2147483647 w 167"/>
                <a:gd name="T5" fmla="*/ 2147483647 h 204"/>
                <a:gd name="T6" fmla="*/ 2147483647 w 167"/>
                <a:gd name="T7" fmla="*/ 0 h 204"/>
                <a:gd name="T8" fmla="*/ 2147483647 w 167"/>
                <a:gd name="T9" fmla="*/ 2147483647 h 2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7"/>
                <a:gd name="T16" fmla="*/ 0 h 204"/>
                <a:gd name="T17" fmla="*/ 167 w 167"/>
                <a:gd name="T18" fmla="*/ 204 h 2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7" h="204">
                  <a:moveTo>
                    <a:pt x="38" y="26"/>
                  </a:moveTo>
                  <a:lnTo>
                    <a:pt x="0" y="200"/>
                  </a:lnTo>
                  <a:lnTo>
                    <a:pt x="167" y="204"/>
                  </a:lnTo>
                  <a:lnTo>
                    <a:pt x="144" y="0"/>
                  </a:lnTo>
                  <a:lnTo>
                    <a:pt x="38" y="26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76" name="Freeform 591"/>
            <p:cNvSpPr>
              <a:spLocks/>
            </p:cNvSpPr>
            <p:nvPr/>
          </p:nvSpPr>
          <p:spPr bwMode="auto">
            <a:xfrm>
              <a:off x="6326188" y="4176713"/>
              <a:ext cx="149225" cy="238125"/>
            </a:xfrm>
            <a:custGeom>
              <a:avLst/>
              <a:gdLst>
                <a:gd name="T0" fmla="*/ 0 w 141"/>
                <a:gd name="T1" fmla="*/ 2147483647 h 225"/>
                <a:gd name="T2" fmla="*/ 2147483647 w 141"/>
                <a:gd name="T3" fmla="*/ 2147483647 h 225"/>
                <a:gd name="T4" fmla="*/ 2147483647 w 141"/>
                <a:gd name="T5" fmla="*/ 2147483647 h 225"/>
                <a:gd name="T6" fmla="*/ 2147483647 w 141"/>
                <a:gd name="T7" fmla="*/ 2147483647 h 225"/>
                <a:gd name="T8" fmla="*/ 2147483647 w 141"/>
                <a:gd name="T9" fmla="*/ 0 h 225"/>
                <a:gd name="T10" fmla="*/ 0 w 141"/>
                <a:gd name="T11" fmla="*/ 2147483647 h 2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225"/>
                <a:gd name="T20" fmla="*/ 141 w 141"/>
                <a:gd name="T21" fmla="*/ 225 h 2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225">
                  <a:moveTo>
                    <a:pt x="0" y="25"/>
                  </a:moveTo>
                  <a:lnTo>
                    <a:pt x="22" y="225"/>
                  </a:lnTo>
                  <a:lnTo>
                    <a:pt x="121" y="217"/>
                  </a:lnTo>
                  <a:lnTo>
                    <a:pt x="141" y="166"/>
                  </a:lnTo>
                  <a:lnTo>
                    <a:pt x="94" y="0"/>
                  </a:lnTo>
                  <a:lnTo>
                    <a:pt x="0" y="25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77" name="Freeform 592"/>
            <p:cNvSpPr>
              <a:spLocks/>
            </p:cNvSpPr>
            <p:nvPr/>
          </p:nvSpPr>
          <p:spPr bwMode="auto">
            <a:xfrm>
              <a:off x="6424613" y="4148138"/>
              <a:ext cx="241300" cy="206375"/>
            </a:xfrm>
            <a:custGeom>
              <a:avLst/>
              <a:gdLst>
                <a:gd name="T0" fmla="*/ 2147483647 w 228"/>
                <a:gd name="T1" fmla="*/ 0 h 195"/>
                <a:gd name="T2" fmla="*/ 2147483647 w 228"/>
                <a:gd name="T3" fmla="*/ 2147483647 h 195"/>
                <a:gd name="T4" fmla="*/ 2147483647 w 228"/>
                <a:gd name="T5" fmla="*/ 2147483647 h 195"/>
                <a:gd name="T6" fmla="*/ 2147483647 w 228"/>
                <a:gd name="T7" fmla="*/ 2147483647 h 195"/>
                <a:gd name="T8" fmla="*/ 2147483647 w 228"/>
                <a:gd name="T9" fmla="*/ 2147483647 h 195"/>
                <a:gd name="T10" fmla="*/ 0 w 228"/>
                <a:gd name="T11" fmla="*/ 2147483647 h 195"/>
                <a:gd name="T12" fmla="*/ 2147483647 w 228"/>
                <a:gd name="T13" fmla="*/ 2147483647 h 195"/>
                <a:gd name="T14" fmla="*/ 2147483647 w 228"/>
                <a:gd name="T15" fmla="*/ 0 h 19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8"/>
                <a:gd name="T25" fmla="*/ 0 h 195"/>
                <a:gd name="T26" fmla="*/ 228 w 228"/>
                <a:gd name="T27" fmla="*/ 195 h 19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8" h="195">
                  <a:moveTo>
                    <a:pt x="118" y="0"/>
                  </a:moveTo>
                  <a:lnTo>
                    <a:pt x="228" y="64"/>
                  </a:lnTo>
                  <a:lnTo>
                    <a:pt x="198" y="145"/>
                  </a:lnTo>
                  <a:lnTo>
                    <a:pt x="154" y="190"/>
                  </a:lnTo>
                  <a:lnTo>
                    <a:pt x="51" y="195"/>
                  </a:lnTo>
                  <a:lnTo>
                    <a:pt x="0" y="30"/>
                  </a:lnTo>
                  <a:lnTo>
                    <a:pt x="27" y="9"/>
                  </a:ln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78" name="Freeform 593"/>
            <p:cNvSpPr>
              <a:spLocks/>
            </p:cNvSpPr>
            <p:nvPr/>
          </p:nvSpPr>
          <p:spPr bwMode="auto">
            <a:xfrm>
              <a:off x="6094413" y="4208463"/>
              <a:ext cx="115887" cy="200025"/>
            </a:xfrm>
            <a:custGeom>
              <a:avLst/>
              <a:gdLst>
                <a:gd name="T0" fmla="*/ 2147483647 w 110"/>
                <a:gd name="T1" fmla="*/ 2147483647 h 189"/>
                <a:gd name="T2" fmla="*/ 0 w 110"/>
                <a:gd name="T3" fmla="*/ 2147483647 h 189"/>
                <a:gd name="T4" fmla="*/ 2147483647 w 110"/>
                <a:gd name="T5" fmla="*/ 0 h 189"/>
                <a:gd name="T6" fmla="*/ 2147483647 w 110"/>
                <a:gd name="T7" fmla="*/ 2147483647 h 189"/>
                <a:gd name="T8" fmla="*/ 2147483647 w 110"/>
                <a:gd name="T9" fmla="*/ 2147483647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"/>
                <a:gd name="T16" fmla="*/ 0 h 189"/>
                <a:gd name="T17" fmla="*/ 110 w 110"/>
                <a:gd name="T18" fmla="*/ 189 h 1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" h="189">
                  <a:moveTo>
                    <a:pt x="72" y="189"/>
                  </a:moveTo>
                  <a:lnTo>
                    <a:pt x="0" y="167"/>
                  </a:lnTo>
                  <a:lnTo>
                    <a:pt x="60" y="0"/>
                  </a:lnTo>
                  <a:lnTo>
                    <a:pt x="110" y="15"/>
                  </a:lnTo>
                  <a:lnTo>
                    <a:pt x="72" y="189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79" name="Freeform 594"/>
            <p:cNvSpPr>
              <a:spLocks/>
            </p:cNvSpPr>
            <p:nvPr/>
          </p:nvSpPr>
          <p:spPr bwMode="auto">
            <a:xfrm>
              <a:off x="6007100" y="4186238"/>
              <a:ext cx="149225" cy="190500"/>
            </a:xfrm>
            <a:custGeom>
              <a:avLst/>
              <a:gdLst>
                <a:gd name="T0" fmla="*/ 2147483647 w 141"/>
                <a:gd name="T1" fmla="*/ 0 h 179"/>
                <a:gd name="T2" fmla="*/ 0 w 141"/>
                <a:gd name="T3" fmla="*/ 2147483647 h 179"/>
                <a:gd name="T4" fmla="*/ 2147483647 w 141"/>
                <a:gd name="T5" fmla="*/ 2147483647 h 179"/>
                <a:gd name="T6" fmla="*/ 2147483647 w 141"/>
                <a:gd name="T7" fmla="*/ 2147483647 h 179"/>
                <a:gd name="T8" fmla="*/ 2147483647 w 141"/>
                <a:gd name="T9" fmla="*/ 0 h 1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1"/>
                <a:gd name="T16" fmla="*/ 0 h 179"/>
                <a:gd name="T17" fmla="*/ 141 w 141"/>
                <a:gd name="T18" fmla="*/ 179 h 1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1" h="179">
                  <a:moveTo>
                    <a:pt x="91" y="0"/>
                  </a:moveTo>
                  <a:lnTo>
                    <a:pt x="0" y="128"/>
                  </a:lnTo>
                  <a:lnTo>
                    <a:pt x="81" y="179"/>
                  </a:lnTo>
                  <a:lnTo>
                    <a:pt x="141" y="17"/>
                  </a:lnTo>
                  <a:lnTo>
                    <a:pt x="91" y="0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80" name="Freeform 595"/>
            <p:cNvSpPr>
              <a:spLocks/>
            </p:cNvSpPr>
            <p:nvPr/>
          </p:nvSpPr>
          <p:spPr bwMode="auto">
            <a:xfrm>
              <a:off x="5949950" y="4167188"/>
              <a:ext cx="153988" cy="152400"/>
            </a:xfrm>
            <a:custGeom>
              <a:avLst/>
              <a:gdLst>
                <a:gd name="T0" fmla="*/ 2147483647 w 145"/>
                <a:gd name="T1" fmla="*/ 0 h 144"/>
                <a:gd name="T2" fmla="*/ 0 w 145"/>
                <a:gd name="T3" fmla="*/ 2147483647 h 144"/>
                <a:gd name="T4" fmla="*/ 2147483647 w 145"/>
                <a:gd name="T5" fmla="*/ 2147483647 h 144"/>
                <a:gd name="T6" fmla="*/ 2147483647 w 145"/>
                <a:gd name="T7" fmla="*/ 2147483647 h 144"/>
                <a:gd name="T8" fmla="*/ 2147483647 w 145"/>
                <a:gd name="T9" fmla="*/ 0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44"/>
                <a:gd name="T17" fmla="*/ 145 w 145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44">
                  <a:moveTo>
                    <a:pt x="85" y="0"/>
                  </a:moveTo>
                  <a:lnTo>
                    <a:pt x="0" y="104"/>
                  </a:lnTo>
                  <a:lnTo>
                    <a:pt x="52" y="144"/>
                  </a:lnTo>
                  <a:lnTo>
                    <a:pt x="145" y="18"/>
                  </a:lnTo>
                  <a:lnTo>
                    <a:pt x="85" y="0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81" name="Freeform 596"/>
            <p:cNvSpPr>
              <a:spLocks/>
            </p:cNvSpPr>
            <p:nvPr/>
          </p:nvSpPr>
          <p:spPr bwMode="auto">
            <a:xfrm>
              <a:off x="6100763" y="4411663"/>
              <a:ext cx="260350" cy="368300"/>
            </a:xfrm>
            <a:custGeom>
              <a:avLst/>
              <a:gdLst>
                <a:gd name="T0" fmla="*/ 2147483647 w 246"/>
                <a:gd name="T1" fmla="*/ 2147483647 h 348"/>
                <a:gd name="T2" fmla="*/ 2147483647 w 246"/>
                <a:gd name="T3" fmla="*/ 2147483647 h 348"/>
                <a:gd name="T4" fmla="*/ 2147483647 w 246"/>
                <a:gd name="T5" fmla="*/ 2147483647 h 348"/>
                <a:gd name="T6" fmla="*/ 0 w 246"/>
                <a:gd name="T7" fmla="*/ 2147483647 h 348"/>
                <a:gd name="T8" fmla="*/ 2147483647 w 246"/>
                <a:gd name="T9" fmla="*/ 2147483647 h 348"/>
                <a:gd name="T10" fmla="*/ 2147483647 w 246"/>
                <a:gd name="T11" fmla="*/ 2147483647 h 348"/>
                <a:gd name="T12" fmla="*/ 2147483647 w 246"/>
                <a:gd name="T13" fmla="*/ 2147483647 h 348"/>
                <a:gd name="T14" fmla="*/ 2147483647 w 246"/>
                <a:gd name="T15" fmla="*/ 2147483647 h 348"/>
                <a:gd name="T16" fmla="*/ 2147483647 w 246"/>
                <a:gd name="T17" fmla="*/ 2147483647 h 348"/>
                <a:gd name="T18" fmla="*/ 2147483647 w 246"/>
                <a:gd name="T19" fmla="*/ 0 h 348"/>
                <a:gd name="T20" fmla="*/ 2147483647 w 246"/>
                <a:gd name="T21" fmla="*/ 2147483647 h 3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46"/>
                <a:gd name="T34" fmla="*/ 0 h 348"/>
                <a:gd name="T35" fmla="*/ 246 w 246"/>
                <a:gd name="T36" fmla="*/ 348 h 34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46" h="348">
                  <a:moveTo>
                    <a:pt x="66" y="1"/>
                  </a:moveTo>
                  <a:lnTo>
                    <a:pt x="66" y="51"/>
                  </a:lnTo>
                  <a:lnTo>
                    <a:pt x="29" y="148"/>
                  </a:lnTo>
                  <a:lnTo>
                    <a:pt x="0" y="274"/>
                  </a:lnTo>
                  <a:lnTo>
                    <a:pt x="51" y="334"/>
                  </a:lnTo>
                  <a:lnTo>
                    <a:pt x="137" y="348"/>
                  </a:lnTo>
                  <a:lnTo>
                    <a:pt x="246" y="322"/>
                  </a:lnTo>
                  <a:lnTo>
                    <a:pt x="242" y="250"/>
                  </a:lnTo>
                  <a:lnTo>
                    <a:pt x="218" y="217"/>
                  </a:lnTo>
                  <a:lnTo>
                    <a:pt x="233" y="0"/>
                  </a:lnTo>
                  <a:lnTo>
                    <a:pt x="66" y="1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82" name="Freeform 597"/>
            <p:cNvSpPr>
              <a:spLocks/>
            </p:cNvSpPr>
            <p:nvPr/>
          </p:nvSpPr>
          <p:spPr bwMode="auto">
            <a:xfrm>
              <a:off x="6332538" y="4402138"/>
              <a:ext cx="206375" cy="355600"/>
            </a:xfrm>
            <a:custGeom>
              <a:avLst/>
              <a:gdLst>
                <a:gd name="T0" fmla="*/ 2147483647 w 195"/>
                <a:gd name="T1" fmla="*/ 2147483647 h 335"/>
                <a:gd name="T2" fmla="*/ 2147483647 w 195"/>
                <a:gd name="T3" fmla="*/ 2147483647 h 335"/>
                <a:gd name="T4" fmla="*/ 2147483647 w 195"/>
                <a:gd name="T5" fmla="*/ 2147483647 h 335"/>
                <a:gd name="T6" fmla="*/ 2147483647 w 195"/>
                <a:gd name="T7" fmla="*/ 2147483647 h 335"/>
                <a:gd name="T8" fmla="*/ 2147483647 w 195"/>
                <a:gd name="T9" fmla="*/ 0 h 335"/>
                <a:gd name="T10" fmla="*/ 2147483647 w 195"/>
                <a:gd name="T11" fmla="*/ 2147483647 h 335"/>
                <a:gd name="T12" fmla="*/ 0 w 195"/>
                <a:gd name="T13" fmla="*/ 2147483647 h 335"/>
                <a:gd name="T14" fmla="*/ 2147483647 w 195"/>
                <a:gd name="T15" fmla="*/ 2147483647 h 335"/>
                <a:gd name="T16" fmla="*/ 2147483647 w 195"/>
                <a:gd name="T17" fmla="*/ 2147483647 h 3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5"/>
                <a:gd name="T28" fmla="*/ 0 h 335"/>
                <a:gd name="T29" fmla="*/ 195 w 195"/>
                <a:gd name="T30" fmla="*/ 335 h 3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5" h="335">
                  <a:moveTo>
                    <a:pt x="28" y="329"/>
                  </a:moveTo>
                  <a:lnTo>
                    <a:pt x="97" y="335"/>
                  </a:lnTo>
                  <a:lnTo>
                    <a:pt x="195" y="270"/>
                  </a:lnTo>
                  <a:lnTo>
                    <a:pt x="160" y="185"/>
                  </a:lnTo>
                  <a:lnTo>
                    <a:pt x="118" y="0"/>
                  </a:lnTo>
                  <a:lnTo>
                    <a:pt x="16" y="8"/>
                  </a:lnTo>
                  <a:lnTo>
                    <a:pt x="0" y="224"/>
                  </a:lnTo>
                  <a:lnTo>
                    <a:pt x="25" y="257"/>
                  </a:lnTo>
                  <a:lnTo>
                    <a:pt x="28" y="329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83" name="Freeform 598"/>
            <p:cNvSpPr>
              <a:spLocks/>
            </p:cNvSpPr>
            <p:nvPr/>
          </p:nvSpPr>
          <p:spPr bwMode="auto">
            <a:xfrm>
              <a:off x="6456363" y="4351338"/>
              <a:ext cx="241300" cy="336550"/>
            </a:xfrm>
            <a:custGeom>
              <a:avLst/>
              <a:gdLst>
                <a:gd name="T0" fmla="*/ 2147483647 w 228"/>
                <a:gd name="T1" fmla="*/ 2147483647 h 319"/>
                <a:gd name="T2" fmla="*/ 2147483647 w 228"/>
                <a:gd name="T3" fmla="*/ 2147483647 h 319"/>
                <a:gd name="T4" fmla="*/ 2147483647 w 228"/>
                <a:gd name="T5" fmla="*/ 2147483647 h 319"/>
                <a:gd name="T6" fmla="*/ 2147483647 w 228"/>
                <a:gd name="T7" fmla="*/ 0 h 319"/>
                <a:gd name="T8" fmla="*/ 2147483647 w 228"/>
                <a:gd name="T9" fmla="*/ 0 h 319"/>
                <a:gd name="T10" fmla="*/ 0 w 228"/>
                <a:gd name="T11" fmla="*/ 2147483647 h 319"/>
                <a:gd name="T12" fmla="*/ 2147483647 w 228"/>
                <a:gd name="T13" fmla="*/ 2147483647 h 319"/>
                <a:gd name="T14" fmla="*/ 2147483647 w 228"/>
                <a:gd name="T15" fmla="*/ 2147483647 h 31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8"/>
                <a:gd name="T25" fmla="*/ 0 h 319"/>
                <a:gd name="T26" fmla="*/ 228 w 228"/>
                <a:gd name="T27" fmla="*/ 319 h 31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8" h="319">
                  <a:moveTo>
                    <a:pt x="72" y="319"/>
                  </a:moveTo>
                  <a:lnTo>
                    <a:pt x="167" y="292"/>
                  </a:lnTo>
                  <a:lnTo>
                    <a:pt x="228" y="132"/>
                  </a:lnTo>
                  <a:lnTo>
                    <a:pt x="125" y="0"/>
                  </a:lnTo>
                  <a:lnTo>
                    <a:pt x="15" y="0"/>
                  </a:lnTo>
                  <a:lnTo>
                    <a:pt x="0" y="43"/>
                  </a:lnTo>
                  <a:lnTo>
                    <a:pt x="38" y="235"/>
                  </a:lnTo>
                  <a:lnTo>
                    <a:pt x="72" y="319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84" name="Freeform 599"/>
            <p:cNvSpPr>
              <a:spLocks/>
            </p:cNvSpPr>
            <p:nvPr/>
          </p:nvSpPr>
          <p:spPr bwMode="auto">
            <a:xfrm>
              <a:off x="5948363" y="4319588"/>
              <a:ext cx="227012" cy="384175"/>
            </a:xfrm>
            <a:custGeom>
              <a:avLst/>
              <a:gdLst>
                <a:gd name="T0" fmla="*/ 2147483647 w 215"/>
                <a:gd name="T1" fmla="*/ 0 h 362"/>
                <a:gd name="T2" fmla="*/ 2147483647 w 215"/>
                <a:gd name="T3" fmla="*/ 2147483647 h 362"/>
                <a:gd name="T4" fmla="*/ 0 w 215"/>
                <a:gd name="T5" fmla="*/ 2147483647 h 362"/>
                <a:gd name="T6" fmla="*/ 2147483647 w 215"/>
                <a:gd name="T7" fmla="*/ 2147483647 h 362"/>
                <a:gd name="T8" fmla="*/ 2147483647 w 215"/>
                <a:gd name="T9" fmla="*/ 2147483647 h 362"/>
                <a:gd name="T10" fmla="*/ 2147483647 w 215"/>
                <a:gd name="T11" fmla="*/ 2147483647 h 362"/>
                <a:gd name="T12" fmla="*/ 2147483647 w 215"/>
                <a:gd name="T13" fmla="*/ 2147483647 h 362"/>
                <a:gd name="T14" fmla="*/ 2147483647 w 215"/>
                <a:gd name="T15" fmla="*/ 2147483647 h 362"/>
                <a:gd name="T16" fmla="*/ 2147483647 w 215"/>
                <a:gd name="T17" fmla="*/ 0 h 36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5"/>
                <a:gd name="T28" fmla="*/ 0 h 362"/>
                <a:gd name="T29" fmla="*/ 215 w 215"/>
                <a:gd name="T30" fmla="*/ 362 h 36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5" h="362">
                  <a:moveTo>
                    <a:pt x="54" y="0"/>
                  </a:moveTo>
                  <a:lnTo>
                    <a:pt x="39" y="143"/>
                  </a:lnTo>
                  <a:lnTo>
                    <a:pt x="0" y="204"/>
                  </a:lnTo>
                  <a:lnTo>
                    <a:pt x="36" y="290"/>
                  </a:lnTo>
                  <a:lnTo>
                    <a:pt x="143" y="362"/>
                  </a:lnTo>
                  <a:lnTo>
                    <a:pt x="168" y="234"/>
                  </a:lnTo>
                  <a:lnTo>
                    <a:pt x="215" y="131"/>
                  </a:lnTo>
                  <a:lnTo>
                    <a:pt x="212" y="75"/>
                  </a:lnTo>
                  <a:lnTo>
                    <a:pt x="5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85" name="Freeform 600"/>
            <p:cNvSpPr>
              <a:spLocks/>
            </p:cNvSpPr>
            <p:nvPr/>
          </p:nvSpPr>
          <p:spPr bwMode="auto">
            <a:xfrm>
              <a:off x="6162675" y="4751388"/>
              <a:ext cx="284163" cy="339725"/>
            </a:xfrm>
            <a:custGeom>
              <a:avLst/>
              <a:gdLst>
                <a:gd name="T0" fmla="*/ 2147483647 w 268"/>
                <a:gd name="T1" fmla="*/ 2147483647 h 321"/>
                <a:gd name="T2" fmla="*/ 2147483647 w 268"/>
                <a:gd name="T3" fmla="*/ 2147483647 h 321"/>
                <a:gd name="T4" fmla="*/ 0 w 268"/>
                <a:gd name="T5" fmla="*/ 2147483647 h 321"/>
                <a:gd name="T6" fmla="*/ 2147483647 w 268"/>
                <a:gd name="T7" fmla="*/ 2147483647 h 321"/>
                <a:gd name="T8" fmla="*/ 2147483647 w 268"/>
                <a:gd name="T9" fmla="*/ 2147483647 h 321"/>
                <a:gd name="T10" fmla="*/ 2147483647 w 268"/>
                <a:gd name="T11" fmla="*/ 2147483647 h 321"/>
                <a:gd name="T12" fmla="*/ 2147483647 w 268"/>
                <a:gd name="T13" fmla="*/ 2147483647 h 321"/>
                <a:gd name="T14" fmla="*/ 2147483647 w 268"/>
                <a:gd name="T15" fmla="*/ 0 h 321"/>
                <a:gd name="T16" fmla="*/ 2147483647 w 268"/>
                <a:gd name="T17" fmla="*/ 2147483647 h 3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8"/>
                <a:gd name="T28" fmla="*/ 0 h 321"/>
                <a:gd name="T29" fmla="*/ 268 w 268"/>
                <a:gd name="T30" fmla="*/ 321 h 3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8" h="321">
                  <a:moveTo>
                    <a:pt x="67" y="33"/>
                  </a:moveTo>
                  <a:lnTo>
                    <a:pt x="13" y="57"/>
                  </a:lnTo>
                  <a:lnTo>
                    <a:pt x="0" y="264"/>
                  </a:lnTo>
                  <a:lnTo>
                    <a:pt x="72" y="315"/>
                  </a:lnTo>
                  <a:lnTo>
                    <a:pt x="255" y="321"/>
                  </a:lnTo>
                  <a:lnTo>
                    <a:pt x="268" y="277"/>
                  </a:lnTo>
                  <a:lnTo>
                    <a:pt x="256" y="6"/>
                  </a:lnTo>
                  <a:lnTo>
                    <a:pt x="184" y="0"/>
                  </a:lnTo>
                  <a:lnTo>
                    <a:pt x="67" y="3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86" name="Freeform 601"/>
            <p:cNvSpPr>
              <a:spLocks/>
            </p:cNvSpPr>
            <p:nvPr/>
          </p:nvSpPr>
          <p:spPr bwMode="auto">
            <a:xfrm>
              <a:off x="5976938" y="4697413"/>
              <a:ext cx="179387" cy="309562"/>
            </a:xfrm>
            <a:custGeom>
              <a:avLst/>
              <a:gdLst>
                <a:gd name="T0" fmla="*/ 2147483647 w 170"/>
                <a:gd name="T1" fmla="*/ 0 h 291"/>
                <a:gd name="T2" fmla="*/ 2147483647 w 170"/>
                <a:gd name="T3" fmla="*/ 2147483647 h 291"/>
                <a:gd name="T4" fmla="*/ 2147483647 w 170"/>
                <a:gd name="T5" fmla="*/ 2147483647 h 291"/>
                <a:gd name="T6" fmla="*/ 2147483647 w 170"/>
                <a:gd name="T7" fmla="*/ 2147483647 h 291"/>
                <a:gd name="T8" fmla="*/ 2147483647 w 170"/>
                <a:gd name="T9" fmla="*/ 2147483647 h 291"/>
                <a:gd name="T10" fmla="*/ 0 w 170"/>
                <a:gd name="T11" fmla="*/ 2147483647 h 291"/>
                <a:gd name="T12" fmla="*/ 2147483647 w 170"/>
                <a:gd name="T13" fmla="*/ 2147483647 h 291"/>
                <a:gd name="T14" fmla="*/ 2147483647 w 170"/>
                <a:gd name="T15" fmla="*/ 0 h 2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70"/>
                <a:gd name="T25" fmla="*/ 0 h 291"/>
                <a:gd name="T26" fmla="*/ 170 w 170"/>
                <a:gd name="T27" fmla="*/ 291 h 2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70" h="291">
                  <a:moveTo>
                    <a:pt x="114" y="0"/>
                  </a:moveTo>
                  <a:lnTo>
                    <a:pt x="170" y="90"/>
                  </a:lnTo>
                  <a:lnTo>
                    <a:pt x="149" y="291"/>
                  </a:lnTo>
                  <a:lnTo>
                    <a:pt x="98" y="290"/>
                  </a:lnTo>
                  <a:lnTo>
                    <a:pt x="21" y="248"/>
                  </a:lnTo>
                  <a:lnTo>
                    <a:pt x="0" y="92"/>
                  </a:lnTo>
                  <a:lnTo>
                    <a:pt x="18" y="32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87" name="Freeform 602"/>
            <p:cNvSpPr>
              <a:spLocks/>
            </p:cNvSpPr>
            <p:nvPr/>
          </p:nvSpPr>
          <p:spPr bwMode="auto">
            <a:xfrm>
              <a:off x="6437313" y="4691063"/>
              <a:ext cx="120650" cy="346075"/>
            </a:xfrm>
            <a:custGeom>
              <a:avLst/>
              <a:gdLst>
                <a:gd name="T0" fmla="*/ 2147483647 w 113"/>
                <a:gd name="T1" fmla="*/ 0 h 326"/>
                <a:gd name="T2" fmla="*/ 2147483647 w 113"/>
                <a:gd name="T3" fmla="*/ 2147483647 h 326"/>
                <a:gd name="T4" fmla="*/ 2147483647 w 113"/>
                <a:gd name="T5" fmla="*/ 2147483647 h 326"/>
                <a:gd name="T6" fmla="*/ 2147483647 w 113"/>
                <a:gd name="T7" fmla="*/ 2147483647 h 326"/>
                <a:gd name="T8" fmla="*/ 2147483647 w 113"/>
                <a:gd name="T9" fmla="*/ 2147483647 h 326"/>
                <a:gd name="T10" fmla="*/ 0 w 113"/>
                <a:gd name="T11" fmla="*/ 2147483647 h 326"/>
                <a:gd name="T12" fmla="*/ 2147483647 w 113"/>
                <a:gd name="T13" fmla="*/ 0 h 3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3"/>
                <a:gd name="T22" fmla="*/ 0 h 326"/>
                <a:gd name="T23" fmla="*/ 113 w 113"/>
                <a:gd name="T24" fmla="*/ 326 h 3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3" h="326">
                  <a:moveTo>
                    <a:pt x="93" y="0"/>
                  </a:moveTo>
                  <a:lnTo>
                    <a:pt x="113" y="63"/>
                  </a:lnTo>
                  <a:lnTo>
                    <a:pt x="105" y="296"/>
                  </a:lnTo>
                  <a:lnTo>
                    <a:pt x="77" y="306"/>
                  </a:lnTo>
                  <a:lnTo>
                    <a:pt x="8" y="326"/>
                  </a:lnTo>
                  <a:lnTo>
                    <a:pt x="0" y="56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88" name="Freeform 603"/>
            <p:cNvSpPr>
              <a:spLocks/>
            </p:cNvSpPr>
            <p:nvPr/>
          </p:nvSpPr>
          <p:spPr bwMode="auto">
            <a:xfrm>
              <a:off x="6554788" y="4675188"/>
              <a:ext cx="165100" cy="339725"/>
            </a:xfrm>
            <a:custGeom>
              <a:avLst/>
              <a:gdLst>
                <a:gd name="T0" fmla="*/ 2147483647 w 156"/>
                <a:gd name="T1" fmla="*/ 0 h 320"/>
                <a:gd name="T2" fmla="*/ 2147483647 w 156"/>
                <a:gd name="T3" fmla="*/ 2147483647 h 320"/>
                <a:gd name="T4" fmla="*/ 2147483647 w 156"/>
                <a:gd name="T5" fmla="*/ 2147483647 h 320"/>
                <a:gd name="T6" fmla="*/ 2147483647 w 156"/>
                <a:gd name="T7" fmla="*/ 2147483647 h 320"/>
                <a:gd name="T8" fmla="*/ 2147483647 w 156"/>
                <a:gd name="T9" fmla="*/ 2147483647 h 320"/>
                <a:gd name="T10" fmla="*/ 0 w 156"/>
                <a:gd name="T11" fmla="*/ 2147483647 h 320"/>
                <a:gd name="T12" fmla="*/ 2147483647 w 156"/>
                <a:gd name="T13" fmla="*/ 2147483647 h 320"/>
                <a:gd name="T14" fmla="*/ 2147483647 w 156"/>
                <a:gd name="T15" fmla="*/ 2147483647 h 320"/>
                <a:gd name="T16" fmla="*/ 2147483647 w 156"/>
                <a:gd name="T17" fmla="*/ 0 h 3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6"/>
                <a:gd name="T28" fmla="*/ 0 h 320"/>
                <a:gd name="T29" fmla="*/ 156 w 156"/>
                <a:gd name="T30" fmla="*/ 320 h 32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6" h="320">
                  <a:moveTo>
                    <a:pt x="81" y="0"/>
                  </a:moveTo>
                  <a:lnTo>
                    <a:pt x="156" y="66"/>
                  </a:lnTo>
                  <a:lnTo>
                    <a:pt x="153" y="218"/>
                  </a:lnTo>
                  <a:lnTo>
                    <a:pt x="106" y="297"/>
                  </a:lnTo>
                  <a:lnTo>
                    <a:pt x="31" y="320"/>
                  </a:lnTo>
                  <a:lnTo>
                    <a:pt x="0" y="306"/>
                  </a:lnTo>
                  <a:lnTo>
                    <a:pt x="12" y="69"/>
                  </a:lnTo>
                  <a:lnTo>
                    <a:pt x="40" y="5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89" name="Freeform 604"/>
            <p:cNvSpPr>
              <a:spLocks/>
            </p:cNvSpPr>
            <p:nvPr/>
          </p:nvSpPr>
          <p:spPr bwMode="auto">
            <a:xfrm>
              <a:off x="6494463" y="5080000"/>
              <a:ext cx="149225" cy="307975"/>
            </a:xfrm>
            <a:custGeom>
              <a:avLst/>
              <a:gdLst>
                <a:gd name="T0" fmla="*/ 2147483647 w 140"/>
                <a:gd name="T1" fmla="*/ 0 h 291"/>
                <a:gd name="T2" fmla="*/ 2147483647 w 140"/>
                <a:gd name="T3" fmla="*/ 2147483647 h 291"/>
                <a:gd name="T4" fmla="*/ 0 w 140"/>
                <a:gd name="T5" fmla="*/ 2147483647 h 291"/>
                <a:gd name="T6" fmla="*/ 2147483647 w 140"/>
                <a:gd name="T7" fmla="*/ 2147483647 h 291"/>
                <a:gd name="T8" fmla="*/ 2147483647 w 140"/>
                <a:gd name="T9" fmla="*/ 2147483647 h 291"/>
                <a:gd name="T10" fmla="*/ 2147483647 w 140"/>
                <a:gd name="T11" fmla="*/ 2147483647 h 291"/>
                <a:gd name="T12" fmla="*/ 2147483647 w 140"/>
                <a:gd name="T13" fmla="*/ 2147483647 h 291"/>
                <a:gd name="T14" fmla="*/ 2147483647 w 140"/>
                <a:gd name="T15" fmla="*/ 0 h 2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0"/>
                <a:gd name="T25" fmla="*/ 0 h 291"/>
                <a:gd name="T26" fmla="*/ 140 w 140"/>
                <a:gd name="T27" fmla="*/ 291 h 2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0" h="291">
                  <a:moveTo>
                    <a:pt x="68" y="0"/>
                  </a:moveTo>
                  <a:lnTo>
                    <a:pt x="32" y="50"/>
                  </a:lnTo>
                  <a:lnTo>
                    <a:pt x="0" y="159"/>
                  </a:lnTo>
                  <a:lnTo>
                    <a:pt x="65" y="291"/>
                  </a:lnTo>
                  <a:lnTo>
                    <a:pt x="99" y="267"/>
                  </a:lnTo>
                  <a:lnTo>
                    <a:pt x="138" y="146"/>
                  </a:lnTo>
                  <a:lnTo>
                    <a:pt x="140" y="6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90" name="Freeform 605"/>
            <p:cNvSpPr>
              <a:spLocks/>
            </p:cNvSpPr>
            <p:nvPr/>
          </p:nvSpPr>
          <p:spPr bwMode="auto">
            <a:xfrm>
              <a:off x="5959475" y="5057775"/>
              <a:ext cx="230188" cy="325438"/>
            </a:xfrm>
            <a:custGeom>
              <a:avLst/>
              <a:gdLst>
                <a:gd name="T0" fmla="*/ 2147483647 w 217"/>
                <a:gd name="T1" fmla="*/ 0 h 308"/>
                <a:gd name="T2" fmla="*/ 2147483647 w 217"/>
                <a:gd name="T3" fmla="*/ 2147483647 h 308"/>
                <a:gd name="T4" fmla="*/ 0 w 217"/>
                <a:gd name="T5" fmla="*/ 2147483647 h 308"/>
                <a:gd name="T6" fmla="*/ 2147483647 w 217"/>
                <a:gd name="T7" fmla="*/ 2147483647 h 308"/>
                <a:gd name="T8" fmla="*/ 2147483647 w 217"/>
                <a:gd name="T9" fmla="*/ 2147483647 h 308"/>
                <a:gd name="T10" fmla="*/ 2147483647 w 217"/>
                <a:gd name="T11" fmla="*/ 2147483647 h 308"/>
                <a:gd name="T12" fmla="*/ 2147483647 w 217"/>
                <a:gd name="T13" fmla="*/ 2147483647 h 308"/>
                <a:gd name="T14" fmla="*/ 2147483647 w 217"/>
                <a:gd name="T15" fmla="*/ 2147483647 h 308"/>
                <a:gd name="T16" fmla="*/ 2147483647 w 217"/>
                <a:gd name="T17" fmla="*/ 2147483647 h 308"/>
                <a:gd name="T18" fmla="*/ 2147483647 w 217"/>
                <a:gd name="T19" fmla="*/ 0 h 3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7"/>
                <a:gd name="T31" fmla="*/ 0 h 308"/>
                <a:gd name="T32" fmla="*/ 217 w 217"/>
                <a:gd name="T33" fmla="*/ 308 h 3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7" h="308">
                  <a:moveTo>
                    <a:pt x="120" y="0"/>
                  </a:moveTo>
                  <a:lnTo>
                    <a:pt x="46" y="35"/>
                  </a:lnTo>
                  <a:lnTo>
                    <a:pt x="0" y="144"/>
                  </a:lnTo>
                  <a:lnTo>
                    <a:pt x="31" y="219"/>
                  </a:lnTo>
                  <a:lnTo>
                    <a:pt x="91" y="291"/>
                  </a:lnTo>
                  <a:lnTo>
                    <a:pt x="151" y="308"/>
                  </a:lnTo>
                  <a:lnTo>
                    <a:pt x="217" y="225"/>
                  </a:lnTo>
                  <a:lnTo>
                    <a:pt x="210" y="128"/>
                  </a:lnTo>
                  <a:lnTo>
                    <a:pt x="195" y="1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91" name="Freeform 606"/>
            <p:cNvSpPr>
              <a:spLocks/>
            </p:cNvSpPr>
            <p:nvPr/>
          </p:nvSpPr>
          <p:spPr bwMode="auto">
            <a:xfrm>
              <a:off x="6200775" y="5114925"/>
              <a:ext cx="173038" cy="271463"/>
            </a:xfrm>
            <a:custGeom>
              <a:avLst/>
              <a:gdLst>
                <a:gd name="T0" fmla="*/ 2147483647 w 163"/>
                <a:gd name="T1" fmla="*/ 0 h 257"/>
                <a:gd name="T2" fmla="*/ 2147483647 w 163"/>
                <a:gd name="T3" fmla="*/ 2147483647 h 257"/>
                <a:gd name="T4" fmla="*/ 0 w 163"/>
                <a:gd name="T5" fmla="*/ 2147483647 h 257"/>
                <a:gd name="T6" fmla="*/ 0 w 163"/>
                <a:gd name="T7" fmla="*/ 2147483647 h 257"/>
                <a:gd name="T8" fmla="*/ 2147483647 w 163"/>
                <a:gd name="T9" fmla="*/ 2147483647 h 257"/>
                <a:gd name="T10" fmla="*/ 2147483647 w 163"/>
                <a:gd name="T11" fmla="*/ 2147483647 h 257"/>
                <a:gd name="T12" fmla="*/ 2147483647 w 163"/>
                <a:gd name="T13" fmla="*/ 2147483647 h 257"/>
                <a:gd name="T14" fmla="*/ 2147483647 w 163"/>
                <a:gd name="T15" fmla="*/ 2147483647 h 257"/>
                <a:gd name="T16" fmla="*/ 2147483647 w 163"/>
                <a:gd name="T17" fmla="*/ 2147483647 h 257"/>
                <a:gd name="T18" fmla="*/ 2147483647 w 163"/>
                <a:gd name="T19" fmla="*/ 0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3"/>
                <a:gd name="T31" fmla="*/ 0 h 257"/>
                <a:gd name="T32" fmla="*/ 163 w 163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3" h="257">
                  <a:moveTo>
                    <a:pt x="78" y="0"/>
                  </a:moveTo>
                  <a:lnTo>
                    <a:pt x="24" y="26"/>
                  </a:lnTo>
                  <a:lnTo>
                    <a:pt x="0" y="93"/>
                  </a:lnTo>
                  <a:lnTo>
                    <a:pt x="0" y="161"/>
                  </a:lnTo>
                  <a:lnTo>
                    <a:pt x="33" y="230"/>
                  </a:lnTo>
                  <a:lnTo>
                    <a:pt x="87" y="257"/>
                  </a:lnTo>
                  <a:lnTo>
                    <a:pt x="144" y="212"/>
                  </a:lnTo>
                  <a:lnTo>
                    <a:pt x="163" y="92"/>
                  </a:lnTo>
                  <a:lnTo>
                    <a:pt x="139" y="21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92" name="Freeform 607"/>
            <p:cNvSpPr>
              <a:spLocks/>
            </p:cNvSpPr>
            <p:nvPr/>
          </p:nvSpPr>
          <p:spPr bwMode="auto">
            <a:xfrm>
              <a:off x="6383338" y="5278438"/>
              <a:ext cx="168275" cy="200025"/>
            </a:xfrm>
            <a:custGeom>
              <a:avLst/>
              <a:gdLst>
                <a:gd name="T0" fmla="*/ 2147483647 w 159"/>
                <a:gd name="T1" fmla="*/ 2147483647 h 189"/>
                <a:gd name="T2" fmla="*/ 2147483647 w 159"/>
                <a:gd name="T3" fmla="*/ 2147483647 h 189"/>
                <a:gd name="T4" fmla="*/ 0 w 159"/>
                <a:gd name="T5" fmla="*/ 2147483647 h 189"/>
                <a:gd name="T6" fmla="*/ 2147483647 w 159"/>
                <a:gd name="T7" fmla="*/ 2147483647 h 189"/>
                <a:gd name="T8" fmla="*/ 2147483647 w 159"/>
                <a:gd name="T9" fmla="*/ 2147483647 h 189"/>
                <a:gd name="T10" fmla="*/ 2147483647 w 159"/>
                <a:gd name="T11" fmla="*/ 2147483647 h 189"/>
                <a:gd name="T12" fmla="*/ 2147483647 w 159"/>
                <a:gd name="T13" fmla="*/ 2147483647 h 189"/>
                <a:gd name="T14" fmla="*/ 2147483647 w 159"/>
                <a:gd name="T15" fmla="*/ 2147483647 h 189"/>
                <a:gd name="T16" fmla="*/ 2147483647 w 159"/>
                <a:gd name="T17" fmla="*/ 0 h 189"/>
                <a:gd name="T18" fmla="*/ 2147483647 w 159"/>
                <a:gd name="T19" fmla="*/ 2147483647 h 18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9"/>
                <a:gd name="T31" fmla="*/ 0 h 189"/>
                <a:gd name="T32" fmla="*/ 159 w 159"/>
                <a:gd name="T33" fmla="*/ 189 h 18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9" h="189">
                  <a:moveTo>
                    <a:pt x="32" y="1"/>
                  </a:moveTo>
                  <a:lnTo>
                    <a:pt x="11" y="27"/>
                  </a:lnTo>
                  <a:lnTo>
                    <a:pt x="0" y="114"/>
                  </a:lnTo>
                  <a:lnTo>
                    <a:pt x="51" y="168"/>
                  </a:lnTo>
                  <a:lnTo>
                    <a:pt x="131" y="189"/>
                  </a:lnTo>
                  <a:lnTo>
                    <a:pt x="149" y="147"/>
                  </a:lnTo>
                  <a:lnTo>
                    <a:pt x="159" y="93"/>
                  </a:lnTo>
                  <a:lnTo>
                    <a:pt x="143" y="42"/>
                  </a:lnTo>
                  <a:lnTo>
                    <a:pt x="89" y="0"/>
                  </a:lnTo>
                  <a:lnTo>
                    <a:pt x="32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93" name="Freeform 608"/>
            <p:cNvSpPr>
              <a:spLocks/>
            </p:cNvSpPr>
            <p:nvPr/>
          </p:nvSpPr>
          <p:spPr bwMode="auto">
            <a:xfrm rot="17403918" flipV="1">
              <a:off x="6684963" y="4764088"/>
              <a:ext cx="474662" cy="423862"/>
            </a:xfrm>
            <a:custGeom>
              <a:avLst/>
              <a:gdLst>
                <a:gd name="T0" fmla="*/ 2147483647 w 447"/>
                <a:gd name="T1" fmla="*/ 2147483647 h 399"/>
                <a:gd name="T2" fmla="*/ 0 w 447"/>
                <a:gd name="T3" fmla="*/ 2147483647 h 399"/>
                <a:gd name="T4" fmla="*/ 2147483647 w 447"/>
                <a:gd name="T5" fmla="*/ 2147483647 h 399"/>
                <a:gd name="T6" fmla="*/ 2147483647 w 447"/>
                <a:gd name="T7" fmla="*/ 2147483647 h 399"/>
                <a:gd name="T8" fmla="*/ 2147483647 w 447"/>
                <a:gd name="T9" fmla="*/ 2147483647 h 399"/>
                <a:gd name="T10" fmla="*/ 2147483647 w 447"/>
                <a:gd name="T11" fmla="*/ 2147483647 h 399"/>
                <a:gd name="T12" fmla="*/ 2147483647 w 447"/>
                <a:gd name="T13" fmla="*/ 0 h 399"/>
                <a:gd name="T14" fmla="*/ 2147483647 w 447"/>
                <a:gd name="T15" fmla="*/ 2147483647 h 399"/>
                <a:gd name="T16" fmla="*/ 2147483647 w 447"/>
                <a:gd name="T17" fmla="*/ 2147483647 h 399"/>
                <a:gd name="T18" fmla="*/ 2147483647 w 447"/>
                <a:gd name="T19" fmla="*/ 2147483647 h 399"/>
                <a:gd name="T20" fmla="*/ 2147483647 w 447"/>
                <a:gd name="T21" fmla="*/ 2147483647 h 399"/>
                <a:gd name="T22" fmla="*/ 2147483647 w 447"/>
                <a:gd name="T23" fmla="*/ 2147483647 h 399"/>
                <a:gd name="T24" fmla="*/ 2147483647 w 447"/>
                <a:gd name="T25" fmla="*/ 2147483647 h 399"/>
                <a:gd name="T26" fmla="*/ 2147483647 w 447"/>
                <a:gd name="T27" fmla="*/ 2147483647 h 39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47"/>
                <a:gd name="T43" fmla="*/ 0 h 399"/>
                <a:gd name="T44" fmla="*/ 447 w 447"/>
                <a:gd name="T45" fmla="*/ 399 h 39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47" h="399">
                  <a:moveTo>
                    <a:pt x="38" y="281"/>
                  </a:moveTo>
                  <a:lnTo>
                    <a:pt x="0" y="338"/>
                  </a:lnTo>
                  <a:lnTo>
                    <a:pt x="48" y="399"/>
                  </a:lnTo>
                  <a:lnTo>
                    <a:pt x="227" y="393"/>
                  </a:lnTo>
                  <a:lnTo>
                    <a:pt x="383" y="182"/>
                  </a:lnTo>
                  <a:lnTo>
                    <a:pt x="447" y="17"/>
                  </a:lnTo>
                  <a:lnTo>
                    <a:pt x="402" y="0"/>
                  </a:lnTo>
                  <a:lnTo>
                    <a:pt x="359" y="41"/>
                  </a:lnTo>
                  <a:lnTo>
                    <a:pt x="311" y="122"/>
                  </a:lnTo>
                  <a:lnTo>
                    <a:pt x="269" y="192"/>
                  </a:lnTo>
                  <a:lnTo>
                    <a:pt x="213" y="245"/>
                  </a:lnTo>
                  <a:lnTo>
                    <a:pt x="153" y="254"/>
                  </a:lnTo>
                  <a:lnTo>
                    <a:pt x="93" y="254"/>
                  </a:lnTo>
                  <a:lnTo>
                    <a:pt x="38" y="28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94" name="Freeform 609"/>
            <p:cNvSpPr>
              <a:spLocks/>
            </p:cNvSpPr>
            <p:nvPr/>
          </p:nvSpPr>
          <p:spPr bwMode="auto">
            <a:xfrm>
              <a:off x="6697663" y="4564063"/>
              <a:ext cx="123825" cy="203200"/>
            </a:xfrm>
            <a:custGeom>
              <a:avLst/>
              <a:gdLst>
                <a:gd name="T0" fmla="*/ 2147483647 w 118"/>
                <a:gd name="T1" fmla="*/ 0 h 192"/>
                <a:gd name="T2" fmla="*/ 2147483647 w 118"/>
                <a:gd name="T3" fmla="*/ 2147483647 h 192"/>
                <a:gd name="T4" fmla="*/ 0 w 118"/>
                <a:gd name="T5" fmla="*/ 2147483647 h 192"/>
                <a:gd name="T6" fmla="*/ 2147483647 w 118"/>
                <a:gd name="T7" fmla="*/ 2147483647 h 192"/>
                <a:gd name="T8" fmla="*/ 2147483647 w 118"/>
                <a:gd name="T9" fmla="*/ 2147483647 h 192"/>
                <a:gd name="T10" fmla="*/ 2147483647 w 118"/>
                <a:gd name="T11" fmla="*/ 2147483647 h 192"/>
                <a:gd name="T12" fmla="*/ 2147483647 w 118"/>
                <a:gd name="T13" fmla="*/ 2147483647 h 192"/>
                <a:gd name="T14" fmla="*/ 2147483647 w 118"/>
                <a:gd name="T15" fmla="*/ 2147483647 h 192"/>
                <a:gd name="T16" fmla="*/ 2147483647 w 118"/>
                <a:gd name="T17" fmla="*/ 0 h 1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8"/>
                <a:gd name="T28" fmla="*/ 0 h 192"/>
                <a:gd name="T29" fmla="*/ 118 w 118"/>
                <a:gd name="T30" fmla="*/ 192 h 1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8" h="192">
                  <a:moveTo>
                    <a:pt x="97" y="0"/>
                  </a:moveTo>
                  <a:lnTo>
                    <a:pt x="31" y="3"/>
                  </a:lnTo>
                  <a:lnTo>
                    <a:pt x="0" y="87"/>
                  </a:lnTo>
                  <a:lnTo>
                    <a:pt x="18" y="146"/>
                  </a:lnTo>
                  <a:lnTo>
                    <a:pt x="45" y="192"/>
                  </a:lnTo>
                  <a:lnTo>
                    <a:pt x="54" y="168"/>
                  </a:lnTo>
                  <a:lnTo>
                    <a:pt x="79" y="89"/>
                  </a:lnTo>
                  <a:lnTo>
                    <a:pt x="118" y="45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95" name="Freeform 610"/>
            <p:cNvSpPr>
              <a:spLocks/>
            </p:cNvSpPr>
            <p:nvPr/>
          </p:nvSpPr>
          <p:spPr bwMode="auto">
            <a:xfrm>
              <a:off x="6777038" y="4319588"/>
              <a:ext cx="320675" cy="244475"/>
            </a:xfrm>
            <a:custGeom>
              <a:avLst/>
              <a:gdLst>
                <a:gd name="T0" fmla="*/ 2147483647 w 303"/>
                <a:gd name="T1" fmla="*/ 2147483647 h 230"/>
                <a:gd name="T2" fmla="*/ 0 w 303"/>
                <a:gd name="T3" fmla="*/ 2147483647 h 230"/>
                <a:gd name="T4" fmla="*/ 2147483647 w 303"/>
                <a:gd name="T5" fmla="*/ 2147483647 h 230"/>
                <a:gd name="T6" fmla="*/ 2147483647 w 303"/>
                <a:gd name="T7" fmla="*/ 2147483647 h 230"/>
                <a:gd name="T8" fmla="*/ 2147483647 w 303"/>
                <a:gd name="T9" fmla="*/ 2147483647 h 230"/>
                <a:gd name="T10" fmla="*/ 2147483647 w 303"/>
                <a:gd name="T11" fmla="*/ 0 h 230"/>
                <a:gd name="T12" fmla="*/ 2147483647 w 303"/>
                <a:gd name="T13" fmla="*/ 2147483647 h 230"/>
                <a:gd name="T14" fmla="*/ 2147483647 w 303"/>
                <a:gd name="T15" fmla="*/ 2147483647 h 230"/>
                <a:gd name="T16" fmla="*/ 2147483647 w 303"/>
                <a:gd name="T17" fmla="*/ 2147483647 h 230"/>
                <a:gd name="T18" fmla="*/ 2147483647 w 303"/>
                <a:gd name="T19" fmla="*/ 2147483647 h 230"/>
                <a:gd name="T20" fmla="*/ 2147483647 w 303"/>
                <a:gd name="T21" fmla="*/ 2147483647 h 23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3"/>
                <a:gd name="T34" fmla="*/ 0 h 230"/>
                <a:gd name="T35" fmla="*/ 303 w 303"/>
                <a:gd name="T36" fmla="*/ 230 h 23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3" h="230">
                  <a:moveTo>
                    <a:pt x="27" y="216"/>
                  </a:moveTo>
                  <a:lnTo>
                    <a:pt x="0" y="189"/>
                  </a:lnTo>
                  <a:lnTo>
                    <a:pt x="22" y="140"/>
                  </a:lnTo>
                  <a:lnTo>
                    <a:pt x="129" y="65"/>
                  </a:lnTo>
                  <a:lnTo>
                    <a:pt x="211" y="3"/>
                  </a:lnTo>
                  <a:lnTo>
                    <a:pt x="303" y="0"/>
                  </a:lnTo>
                  <a:lnTo>
                    <a:pt x="300" y="44"/>
                  </a:lnTo>
                  <a:lnTo>
                    <a:pt x="268" y="105"/>
                  </a:lnTo>
                  <a:lnTo>
                    <a:pt x="172" y="195"/>
                  </a:lnTo>
                  <a:lnTo>
                    <a:pt x="91" y="230"/>
                  </a:lnTo>
                  <a:lnTo>
                    <a:pt x="27" y="2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96" name="Freeform 611"/>
            <p:cNvSpPr>
              <a:spLocks/>
            </p:cNvSpPr>
            <p:nvPr/>
          </p:nvSpPr>
          <p:spPr bwMode="auto">
            <a:xfrm>
              <a:off x="6583363" y="4179888"/>
              <a:ext cx="219075" cy="304800"/>
            </a:xfrm>
            <a:custGeom>
              <a:avLst/>
              <a:gdLst>
                <a:gd name="T0" fmla="*/ 2147483647 w 207"/>
                <a:gd name="T1" fmla="*/ 2147483647 h 287"/>
                <a:gd name="T2" fmla="*/ 2147483647 w 207"/>
                <a:gd name="T3" fmla="*/ 0 h 287"/>
                <a:gd name="T4" fmla="*/ 2147483647 w 207"/>
                <a:gd name="T5" fmla="*/ 2147483647 h 287"/>
                <a:gd name="T6" fmla="*/ 2147483647 w 207"/>
                <a:gd name="T7" fmla="*/ 2147483647 h 287"/>
                <a:gd name="T8" fmla="*/ 2147483647 w 207"/>
                <a:gd name="T9" fmla="*/ 2147483647 h 287"/>
                <a:gd name="T10" fmla="*/ 2147483647 w 207"/>
                <a:gd name="T11" fmla="*/ 2147483647 h 287"/>
                <a:gd name="T12" fmla="*/ 0 w 207"/>
                <a:gd name="T13" fmla="*/ 2147483647 h 287"/>
                <a:gd name="T14" fmla="*/ 2147483647 w 207"/>
                <a:gd name="T15" fmla="*/ 2147483647 h 287"/>
                <a:gd name="T16" fmla="*/ 2147483647 w 207"/>
                <a:gd name="T17" fmla="*/ 2147483647 h 28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7"/>
                <a:gd name="T28" fmla="*/ 0 h 287"/>
                <a:gd name="T29" fmla="*/ 207 w 207"/>
                <a:gd name="T30" fmla="*/ 287 h 28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7" h="287">
                  <a:moveTo>
                    <a:pt x="71" y="36"/>
                  </a:moveTo>
                  <a:lnTo>
                    <a:pt x="105" y="0"/>
                  </a:lnTo>
                  <a:lnTo>
                    <a:pt x="207" y="6"/>
                  </a:lnTo>
                  <a:lnTo>
                    <a:pt x="170" y="93"/>
                  </a:lnTo>
                  <a:lnTo>
                    <a:pt x="152" y="161"/>
                  </a:lnTo>
                  <a:lnTo>
                    <a:pt x="110" y="287"/>
                  </a:lnTo>
                  <a:lnTo>
                    <a:pt x="0" y="158"/>
                  </a:lnTo>
                  <a:lnTo>
                    <a:pt x="48" y="113"/>
                  </a:lnTo>
                  <a:lnTo>
                    <a:pt x="71" y="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97" name="Freeform 612"/>
            <p:cNvSpPr>
              <a:spLocks/>
            </p:cNvSpPr>
            <p:nvPr/>
          </p:nvSpPr>
          <p:spPr bwMode="auto">
            <a:xfrm>
              <a:off x="6551613" y="4040188"/>
              <a:ext cx="155575" cy="171450"/>
            </a:xfrm>
            <a:custGeom>
              <a:avLst/>
              <a:gdLst>
                <a:gd name="T0" fmla="*/ 2147483647 w 147"/>
                <a:gd name="T1" fmla="*/ 2147483647 h 162"/>
                <a:gd name="T2" fmla="*/ 2147483647 w 147"/>
                <a:gd name="T3" fmla="*/ 0 h 162"/>
                <a:gd name="T4" fmla="*/ 2147483647 w 147"/>
                <a:gd name="T5" fmla="*/ 0 h 162"/>
                <a:gd name="T6" fmla="*/ 2147483647 w 147"/>
                <a:gd name="T7" fmla="*/ 2147483647 h 162"/>
                <a:gd name="T8" fmla="*/ 0 w 147"/>
                <a:gd name="T9" fmla="*/ 2147483647 h 162"/>
                <a:gd name="T10" fmla="*/ 2147483647 w 147"/>
                <a:gd name="T11" fmla="*/ 2147483647 h 162"/>
                <a:gd name="T12" fmla="*/ 2147483647 w 147"/>
                <a:gd name="T13" fmla="*/ 2147483647 h 1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7"/>
                <a:gd name="T22" fmla="*/ 0 h 162"/>
                <a:gd name="T23" fmla="*/ 147 w 147"/>
                <a:gd name="T24" fmla="*/ 162 h 1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7" h="162">
                  <a:moveTo>
                    <a:pt x="136" y="132"/>
                  </a:moveTo>
                  <a:lnTo>
                    <a:pt x="147" y="0"/>
                  </a:lnTo>
                  <a:lnTo>
                    <a:pt x="55" y="0"/>
                  </a:lnTo>
                  <a:lnTo>
                    <a:pt x="9" y="30"/>
                  </a:lnTo>
                  <a:lnTo>
                    <a:pt x="0" y="100"/>
                  </a:lnTo>
                  <a:lnTo>
                    <a:pt x="105" y="162"/>
                  </a:lnTo>
                  <a:lnTo>
                    <a:pt x="136" y="1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98" name="Freeform 613"/>
            <p:cNvSpPr>
              <a:spLocks/>
            </p:cNvSpPr>
            <p:nvPr/>
          </p:nvSpPr>
          <p:spPr bwMode="auto">
            <a:xfrm>
              <a:off x="6611938" y="3846513"/>
              <a:ext cx="136525" cy="193675"/>
            </a:xfrm>
            <a:custGeom>
              <a:avLst/>
              <a:gdLst>
                <a:gd name="T0" fmla="*/ 2147483647 w 129"/>
                <a:gd name="T1" fmla="*/ 2147483647 h 182"/>
                <a:gd name="T2" fmla="*/ 2147483647 w 129"/>
                <a:gd name="T3" fmla="*/ 0 h 182"/>
                <a:gd name="T4" fmla="*/ 2147483647 w 129"/>
                <a:gd name="T5" fmla="*/ 2147483647 h 182"/>
                <a:gd name="T6" fmla="*/ 2147483647 w 129"/>
                <a:gd name="T7" fmla="*/ 2147483647 h 182"/>
                <a:gd name="T8" fmla="*/ 0 w 129"/>
                <a:gd name="T9" fmla="*/ 2147483647 h 182"/>
                <a:gd name="T10" fmla="*/ 2147483647 w 129"/>
                <a:gd name="T11" fmla="*/ 2147483647 h 182"/>
                <a:gd name="T12" fmla="*/ 2147483647 w 129"/>
                <a:gd name="T13" fmla="*/ 2147483647 h 1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9"/>
                <a:gd name="T22" fmla="*/ 0 h 182"/>
                <a:gd name="T23" fmla="*/ 129 w 129"/>
                <a:gd name="T24" fmla="*/ 182 h 1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9" h="182">
                  <a:moveTo>
                    <a:pt x="55" y="3"/>
                  </a:moveTo>
                  <a:lnTo>
                    <a:pt x="124" y="0"/>
                  </a:lnTo>
                  <a:lnTo>
                    <a:pt x="129" y="75"/>
                  </a:lnTo>
                  <a:lnTo>
                    <a:pt x="94" y="182"/>
                  </a:lnTo>
                  <a:lnTo>
                    <a:pt x="0" y="182"/>
                  </a:lnTo>
                  <a:lnTo>
                    <a:pt x="4" y="78"/>
                  </a:lnTo>
                  <a:lnTo>
                    <a:pt x="55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299" name="Freeform 614"/>
            <p:cNvSpPr>
              <a:spLocks/>
            </p:cNvSpPr>
            <p:nvPr/>
          </p:nvSpPr>
          <p:spPr bwMode="auto">
            <a:xfrm>
              <a:off x="6694488" y="3924300"/>
              <a:ext cx="165100" cy="261938"/>
            </a:xfrm>
            <a:custGeom>
              <a:avLst/>
              <a:gdLst>
                <a:gd name="T0" fmla="*/ 2147483647 w 157"/>
                <a:gd name="T1" fmla="*/ 2147483647 h 246"/>
                <a:gd name="T2" fmla="*/ 2147483647 w 157"/>
                <a:gd name="T3" fmla="*/ 0 h 246"/>
                <a:gd name="T4" fmla="*/ 2147483647 w 157"/>
                <a:gd name="T5" fmla="*/ 2147483647 h 246"/>
                <a:gd name="T6" fmla="*/ 2147483647 w 157"/>
                <a:gd name="T7" fmla="*/ 2147483647 h 246"/>
                <a:gd name="T8" fmla="*/ 0 w 157"/>
                <a:gd name="T9" fmla="*/ 2147483647 h 246"/>
                <a:gd name="T10" fmla="*/ 2147483647 w 157"/>
                <a:gd name="T11" fmla="*/ 2147483647 h 246"/>
                <a:gd name="T12" fmla="*/ 2147483647 w 157"/>
                <a:gd name="T13" fmla="*/ 2147483647 h 2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7"/>
                <a:gd name="T22" fmla="*/ 0 h 246"/>
                <a:gd name="T23" fmla="*/ 157 w 157"/>
                <a:gd name="T24" fmla="*/ 246 h 24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7" h="246">
                  <a:moveTo>
                    <a:pt x="51" y="7"/>
                  </a:moveTo>
                  <a:lnTo>
                    <a:pt x="102" y="0"/>
                  </a:lnTo>
                  <a:lnTo>
                    <a:pt x="157" y="22"/>
                  </a:lnTo>
                  <a:lnTo>
                    <a:pt x="105" y="246"/>
                  </a:lnTo>
                  <a:lnTo>
                    <a:pt x="0" y="237"/>
                  </a:lnTo>
                  <a:lnTo>
                    <a:pt x="13" y="106"/>
                  </a:lnTo>
                  <a:lnTo>
                    <a:pt x="51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00" name="Freeform 615"/>
            <p:cNvSpPr>
              <a:spLocks/>
            </p:cNvSpPr>
            <p:nvPr/>
          </p:nvSpPr>
          <p:spPr bwMode="auto">
            <a:xfrm>
              <a:off x="6742113" y="3813175"/>
              <a:ext cx="136525" cy="134938"/>
            </a:xfrm>
            <a:custGeom>
              <a:avLst/>
              <a:gdLst>
                <a:gd name="T0" fmla="*/ 2147483647 w 130"/>
                <a:gd name="T1" fmla="*/ 2147483647 h 127"/>
                <a:gd name="T2" fmla="*/ 2147483647 w 130"/>
                <a:gd name="T3" fmla="*/ 2147483647 h 127"/>
                <a:gd name="T4" fmla="*/ 2147483647 w 130"/>
                <a:gd name="T5" fmla="*/ 2147483647 h 127"/>
                <a:gd name="T6" fmla="*/ 2147483647 w 130"/>
                <a:gd name="T7" fmla="*/ 2147483647 h 127"/>
                <a:gd name="T8" fmla="*/ 2147483647 w 130"/>
                <a:gd name="T9" fmla="*/ 0 h 127"/>
                <a:gd name="T10" fmla="*/ 0 w 130"/>
                <a:gd name="T11" fmla="*/ 2147483647 h 127"/>
                <a:gd name="T12" fmla="*/ 2147483647 w 130"/>
                <a:gd name="T13" fmla="*/ 2147483647 h 127"/>
                <a:gd name="T14" fmla="*/ 2147483647 w 130"/>
                <a:gd name="T15" fmla="*/ 2147483647 h 127"/>
                <a:gd name="T16" fmla="*/ 2147483647 w 130"/>
                <a:gd name="T17" fmla="*/ 2147483647 h 1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127"/>
                <a:gd name="T29" fmla="*/ 130 w 130"/>
                <a:gd name="T30" fmla="*/ 127 h 12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127">
                  <a:moveTo>
                    <a:pt x="112" y="127"/>
                  </a:moveTo>
                  <a:lnTo>
                    <a:pt x="130" y="54"/>
                  </a:lnTo>
                  <a:lnTo>
                    <a:pt x="130" y="7"/>
                  </a:lnTo>
                  <a:lnTo>
                    <a:pt x="91" y="21"/>
                  </a:lnTo>
                  <a:lnTo>
                    <a:pt x="22" y="0"/>
                  </a:lnTo>
                  <a:lnTo>
                    <a:pt x="0" y="28"/>
                  </a:lnTo>
                  <a:lnTo>
                    <a:pt x="6" y="112"/>
                  </a:lnTo>
                  <a:lnTo>
                    <a:pt x="58" y="103"/>
                  </a:lnTo>
                  <a:lnTo>
                    <a:pt x="112" y="12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01" name="Freeform 616"/>
            <p:cNvSpPr>
              <a:spLocks/>
            </p:cNvSpPr>
            <p:nvPr/>
          </p:nvSpPr>
          <p:spPr bwMode="auto">
            <a:xfrm>
              <a:off x="6761163" y="3725863"/>
              <a:ext cx="133350" cy="109537"/>
            </a:xfrm>
            <a:custGeom>
              <a:avLst/>
              <a:gdLst>
                <a:gd name="T0" fmla="*/ 2147483647 w 126"/>
                <a:gd name="T1" fmla="*/ 2147483647 h 104"/>
                <a:gd name="T2" fmla="*/ 0 w 126"/>
                <a:gd name="T3" fmla="*/ 2147483647 h 104"/>
                <a:gd name="T4" fmla="*/ 2147483647 w 126"/>
                <a:gd name="T5" fmla="*/ 0 h 104"/>
                <a:gd name="T6" fmla="*/ 2147483647 w 126"/>
                <a:gd name="T7" fmla="*/ 2147483647 h 104"/>
                <a:gd name="T8" fmla="*/ 2147483647 w 126"/>
                <a:gd name="T9" fmla="*/ 2147483647 h 104"/>
                <a:gd name="T10" fmla="*/ 2147483647 w 126"/>
                <a:gd name="T11" fmla="*/ 2147483647 h 104"/>
                <a:gd name="T12" fmla="*/ 2147483647 w 126"/>
                <a:gd name="T13" fmla="*/ 2147483647 h 1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6"/>
                <a:gd name="T22" fmla="*/ 0 h 104"/>
                <a:gd name="T23" fmla="*/ 126 w 126"/>
                <a:gd name="T24" fmla="*/ 104 h 10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6" h="104">
                  <a:moveTo>
                    <a:pt x="1" y="78"/>
                  </a:moveTo>
                  <a:lnTo>
                    <a:pt x="0" y="51"/>
                  </a:lnTo>
                  <a:lnTo>
                    <a:pt x="46" y="0"/>
                  </a:lnTo>
                  <a:lnTo>
                    <a:pt x="126" y="15"/>
                  </a:lnTo>
                  <a:lnTo>
                    <a:pt x="112" y="81"/>
                  </a:lnTo>
                  <a:lnTo>
                    <a:pt x="75" y="104"/>
                  </a:lnTo>
                  <a:lnTo>
                    <a:pt x="1" y="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02" name="Freeform 617"/>
            <p:cNvSpPr>
              <a:spLocks/>
            </p:cNvSpPr>
            <p:nvPr/>
          </p:nvSpPr>
          <p:spPr bwMode="auto">
            <a:xfrm>
              <a:off x="6650038" y="3624263"/>
              <a:ext cx="161925" cy="222250"/>
            </a:xfrm>
            <a:custGeom>
              <a:avLst/>
              <a:gdLst>
                <a:gd name="T0" fmla="*/ 2147483647 w 152"/>
                <a:gd name="T1" fmla="*/ 2147483647 h 210"/>
                <a:gd name="T2" fmla="*/ 2147483647 w 152"/>
                <a:gd name="T3" fmla="*/ 2147483647 h 210"/>
                <a:gd name="T4" fmla="*/ 2147483647 w 152"/>
                <a:gd name="T5" fmla="*/ 2147483647 h 210"/>
                <a:gd name="T6" fmla="*/ 2147483647 w 152"/>
                <a:gd name="T7" fmla="*/ 2147483647 h 210"/>
                <a:gd name="T8" fmla="*/ 2147483647 w 152"/>
                <a:gd name="T9" fmla="*/ 2147483647 h 210"/>
                <a:gd name="T10" fmla="*/ 2147483647 w 152"/>
                <a:gd name="T11" fmla="*/ 2147483647 h 210"/>
                <a:gd name="T12" fmla="*/ 2147483647 w 152"/>
                <a:gd name="T13" fmla="*/ 0 h 210"/>
                <a:gd name="T14" fmla="*/ 2147483647 w 152"/>
                <a:gd name="T15" fmla="*/ 2147483647 h 210"/>
                <a:gd name="T16" fmla="*/ 0 w 152"/>
                <a:gd name="T17" fmla="*/ 2147483647 h 210"/>
                <a:gd name="T18" fmla="*/ 2147483647 w 152"/>
                <a:gd name="T19" fmla="*/ 2147483647 h 210"/>
                <a:gd name="T20" fmla="*/ 2147483647 w 152"/>
                <a:gd name="T21" fmla="*/ 2147483647 h 2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2"/>
                <a:gd name="T34" fmla="*/ 0 h 210"/>
                <a:gd name="T35" fmla="*/ 152 w 152"/>
                <a:gd name="T36" fmla="*/ 210 h 2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2" h="210">
                  <a:moveTo>
                    <a:pt x="15" y="210"/>
                  </a:moveTo>
                  <a:lnTo>
                    <a:pt x="81" y="207"/>
                  </a:lnTo>
                  <a:lnTo>
                    <a:pt x="107" y="176"/>
                  </a:lnTo>
                  <a:lnTo>
                    <a:pt x="107" y="146"/>
                  </a:lnTo>
                  <a:lnTo>
                    <a:pt x="152" y="96"/>
                  </a:lnTo>
                  <a:lnTo>
                    <a:pt x="146" y="12"/>
                  </a:lnTo>
                  <a:lnTo>
                    <a:pt x="59" y="0"/>
                  </a:lnTo>
                  <a:lnTo>
                    <a:pt x="39" y="27"/>
                  </a:lnTo>
                  <a:lnTo>
                    <a:pt x="0" y="126"/>
                  </a:lnTo>
                  <a:lnTo>
                    <a:pt x="5" y="186"/>
                  </a:lnTo>
                  <a:lnTo>
                    <a:pt x="15" y="2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03" name="Freeform 618"/>
            <p:cNvSpPr>
              <a:spLocks/>
            </p:cNvSpPr>
            <p:nvPr/>
          </p:nvSpPr>
          <p:spPr bwMode="auto">
            <a:xfrm>
              <a:off x="6802438" y="3621088"/>
              <a:ext cx="114300" cy="119062"/>
            </a:xfrm>
            <a:custGeom>
              <a:avLst/>
              <a:gdLst>
                <a:gd name="T0" fmla="*/ 0 w 109"/>
                <a:gd name="T1" fmla="*/ 2147483647 h 113"/>
                <a:gd name="T2" fmla="*/ 2147483647 w 109"/>
                <a:gd name="T3" fmla="*/ 0 h 113"/>
                <a:gd name="T4" fmla="*/ 2147483647 w 109"/>
                <a:gd name="T5" fmla="*/ 2147483647 h 113"/>
                <a:gd name="T6" fmla="*/ 2147483647 w 109"/>
                <a:gd name="T7" fmla="*/ 2147483647 h 113"/>
                <a:gd name="T8" fmla="*/ 2147483647 w 109"/>
                <a:gd name="T9" fmla="*/ 2147483647 h 113"/>
                <a:gd name="T10" fmla="*/ 0 w 109"/>
                <a:gd name="T11" fmla="*/ 2147483647 h 1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"/>
                <a:gd name="T19" fmla="*/ 0 h 113"/>
                <a:gd name="T20" fmla="*/ 109 w 109"/>
                <a:gd name="T21" fmla="*/ 113 h 1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" h="113">
                  <a:moveTo>
                    <a:pt x="0" y="12"/>
                  </a:moveTo>
                  <a:lnTo>
                    <a:pt x="34" y="0"/>
                  </a:lnTo>
                  <a:lnTo>
                    <a:pt x="109" y="26"/>
                  </a:lnTo>
                  <a:lnTo>
                    <a:pt x="85" y="113"/>
                  </a:lnTo>
                  <a:lnTo>
                    <a:pt x="12" y="9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04" name="Freeform 619"/>
            <p:cNvSpPr>
              <a:spLocks/>
            </p:cNvSpPr>
            <p:nvPr/>
          </p:nvSpPr>
          <p:spPr bwMode="auto">
            <a:xfrm>
              <a:off x="6831013" y="3535363"/>
              <a:ext cx="101600" cy="109537"/>
            </a:xfrm>
            <a:custGeom>
              <a:avLst/>
              <a:gdLst>
                <a:gd name="T0" fmla="*/ 0 w 96"/>
                <a:gd name="T1" fmla="*/ 2147483647 h 104"/>
                <a:gd name="T2" fmla="*/ 2147483647 w 96"/>
                <a:gd name="T3" fmla="*/ 2147483647 h 104"/>
                <a:gd name="T4" fmla="*/ 2147483647 w 96"/>
                <a:gd name="T5" fmla="*/ 0 h 104"/>
                <a:gd name="T6" fmla="*/ 2147483647 w 96"/>
                <a:gd name="T7" fmla="*/ 2147483647 h 104"/>
                <a:gd name="T8" fmla="*/ 2147483647 w 96"/>
                <a:gd name="T9" fmla="*/ 2147483647 h 104"/>
                <a:gd name="T10" fmla="*/ 2147483647 w 96"/>
                <a:gd name="T11" fmla="*/ 2147483647 h 104"/>
                <a:gd name="T12" fmla="*/ 0 w 96"/>
                <a:gd name="T13" fmla="*/ 2147483647 h 1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"/>
                <a:gd name="T22" fmla="*/ 0 h 104"/>
                <a:gd name="T23" fmla="*/ 96 w 96"/>
                <a:gd name="T24" fmla="*/ 104 h 10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" h="104">
                  <a:moveTo>
                    <a:pt x="0" y="86"/>
                  </a:moveTo>
                  <a:lnTo>
                    <a:pt x="10" y="26"/>
                  </a:lnTo>
                  <a:lnTo>
                    <a:pt x="25" y="0"/>
                  </a:lnTo>
                  <a:lnTo>
                    <a:pt x="96" y="14"/>
                  </a:lnTo>
                  <a:lnTo>
                    <a:pt x="94" y="69"/>
                  </a:lnTo>
                  <a:lnTo>
                    <a:pt x="78" y="104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05" name="Freeform 620"/>
            <p:cNvSpPr>
              <a:spLocks/>
            </p:cNvSpPr>
            <p:nvPr/>
          </p:nvSpPr>
          <p:spPr bwMode="auto">
            <a:xfrm>
              <a:off x="6716713" y="3509963"/>
              <a:ext cx="139700" cy="122237"/>
            </a:xfrm>
            <a:custGeom>
              <a:avLst/>
              <a:gdLst>
                <a:gd name="T0" fmla="*/ 2147483647 w 132"/>
                <a:gd name="T1" fmla="*/ 2147483647 h 116"/>
                <a:gd name="T2" fmla="*/ 2147483647 w 132"/>
                <a:gd name="T3" fmla="*/ 2147483647 h 116"/>
                <a:gd name="T4" fmla="*/ 2147483647 w 132"/>
                <a:gd name="T5" fmla="*/ 0 h 116"/>
                <a:gd name="T6" fmla="*/ 2147483647 w 132"/>
                <a:gd name="T7" fmla="*/ 2147483647 h 116"/>
                <a:gd name="T8" fmla="*/ 0 w 132"/>
                <a:gd name="T9" fmla="*/ 2147483647 h 116"/>
                <a:gd name="T10" fmla="*/ 2147483647 w 132"/>
                <a:gd name="T11" fmla="*/ 2147483647 h 116"/>
                <a:gd name="T12" fmla="*/ 2147483647 w 132"/>
                <a:gd name="T13" fmla="*/ 2147483647 h 116"/>
                <a:gd name="T14" fmla="*/ 2147483647 w 132"/>
                <a:gd name="T15" fmla="*/ 2147483647 h 116"/>
                <a:gd name="T16" fmla="*/ 2147483647 w 132"/>
                <a:gd name="T17" fmla="*/ 2147483647 h 1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2"/>
                <a:gd name="T28" fmla="*/ 0 h 116"/>
                <a:gd name="T29" fmla="*/ 132 w 132"/>
                <a:gd name="T30" fmla="*/ 116 h 11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2" h="116">
                  <a:moveTo>
                    <a:pt x="132" y="21"/>
                  </a:moveTo>
                  <a:lnTo>
                    <a:pt x="99" y="5"/>
                  </a:lnTo>
                  <a:lnTo>
                    <a:pt x="26" y="0"/>
                  </a:lnTo>
                  <a:lnTo>
                    <a:pt x="8" y="35"/>
                  </a:lnTo>
                  <a:lnTo>
                    <a:pt x="0" y="108"/>
                  </a:lnTo>
                  <a:lnTo>
                    <a:pt x="69" y="116"/>
                  </a:lnTo>
                  <a:lnTo>
                    <a:pt x="104" y="104"/>
                  </a:lnTo>
                  <a:lnTo>
                    <a:pt x="119" y="48"/>
                  </a:lnTo>
                  <a:lnTo>
                    <a:pt x="132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06" name="Freeform 621"/>
            <p:cNvSpPr>
              <a:spLocks/>
            </p:cNvSpPr>
            <p:nvPr/>
          </p:nvSpPr>
          <p:spPr bwMode="auto">
            <a:xfrm>
              <a:off x="6856413" y="3260725"/>
              <a:ext cx="161925" cy="287338"/>
            </a:xfrm>
            <a:custGeom>
              <a:avLst/>
              <a:gdLst>
                <a:gd name="T0" fmla="*/ 0 w 153"/>
                <a:gd name="T1" fmla="*/ 2147483647 h 271"/>
                <a:gd name="T2" fmla="*/ 2147483647 w 153"/>
                <a:gd name="T3" fmla="*/ 2147483647 h 271"/>
                <a:gd name="T4" fmla="*/ 2147483647 w 153"/>
                <a:gd name="T5" fmla="*/ 0 h 271"/>
                <a:gd name="T6" fmla="*/ 2147483647 w 153"/>
                <a:gd name="T7" fmla="*/ 2147483647 h 271"/>
                <a:gd name="T8" fmla="*/ 2147483647 w 153"/>
                <a:gd name="T9" fmla="*/ 2147483647 h 271"/>
                <a:gd name="T10" fmla="*/ 2147483647 w 153"/>
                <a:gd name="T11" fmla="*/ 2147483647 h 271"/>
                <a:gd name="T12" fmla="*/ 0 w 153"/>
                <a:gd name="T13" fmla="*/ 2147483647 h 2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3"/>
                <a:gd name="T22" fmla="*/ 0 h 271"/>
                <a:gd name="T23" fmla="*/ 153 w 153"/>
                <a:gd name="T24" fmla="*/ 271 h 27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3" h="271">
                  <a:moveTo>
                    <a:pt x="0" y="255"/>
                  </a:moveTo>
                  <a:lnTo>
                    <a:pt x="19" y="121"/>
                  </a:lnTo>
                  <a:lnTo>
                    <a:pt x="70" y="0"/>
                  </a:lnTo>
                  <a:lnTo>
                    <a:pt x="153" y="36"/>
                  </a:lnTo>
                  <a:lnTo>
                    <a:pt x="126" y="151"/>
                  </a:lnTo>
                  <a:lnTo>
                    <a:pt x="70" y="271"/>
                  </a:lnTo>
                  <a:lnTo>
                    <a:pt x="0" y="25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07" name="Freeform 622"/>
            <p:cNvSpPr>
              <a:spLocks/>
            </p:cNvSpPr>
            <p:nvPr/>
          </p:nvSpPr>
          <p:spPr bwMode="auto">
            <a:xfrm>
              <a:off x="6745288" y="3373438"/>
              <a:ext cx="136525" cy="160337"/>
            </a:xfrm>
            <a:custGeom>
              <a:avLst/>
              <a:gdLst>
                <a:gd name="T0" fmla="*/ 0 w 129"/>
                <a:gd name="T1" fmla="*/ 2147483647 h 152"/>
                <a:gd name="T2" fmla="*/ 2147483647 w 129"/>
                <a:gd name="T3" fmla="*/ 0 h 152"/>
                <a:gd name="T4" fmla="*/ 2147483647 w 129"/>
                <a:gd name="T5" fmla="*/ 2147483647 h 152"/>
                <a:gd name="T6" fmla="*/ 2147483647 w 129"/>
                <a:gd name="T7" fmla="*/ 2147483647 h 152"/>
                <a:gd name="T8" fmla="*/ 2147483647 w 129"/>
                <a:gd name="T9" fmla="*/ 2147483647 h 152"/>
                <a:gd name="T10" fmla="*/ 0 w 129"/>
                <a:gd name="T11" fmla="*/ 2147483647 h 1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9"/>
                <a:gd name="T19" fmla="*/ 0 h 152"/>
                <a:gd name="T20" fmla="*/ 129 w 129"/>
                <a:gd name="T21" fmla="*/ 152 h 1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9" h="152">
                  <a:moveTo>
                    <a:pt x="0" y="128"/>
                  </a:moveTo>
                  <a:lnTo>
                    <a:pt x="57" y="0"/>
                  </a:lnTo>
                  <a:lnTo>
                    <a:pt x="129" y="11"/>
                  </a:lnTo>
                  <a:lnTo>
                    <a:pt x="105" y="152"/>
                  </a:lnTo>
                  <a:lnTo>
                    <a:pt x="70" y="131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08" name="Freeform 623"/>
            <p:cNvSpPr>
              <a:spLocks/>
            </p:cNvSpPr>
            <p:nvPr/>
          </p:nvSpPr>
          <p:spPr bwMode="auto">
            <a:xfrm>
              <a:off x="6799263" y="3116263"/>
              <a:ext cx="161925" cy="263525"/>
            </a:xfrm>
            <a:custGeom>
              <a:avLst/>
              <a:gdLst>
                <a:gd name="T0" fmla="*/ 2147483647 w 152"/>
                <a:gd name="T1" fmla="*/ 2147483647 h 249"/>
                <a:gd name="T2" fmla="*/ 2147483647 w 152"/>
                <a:gd name="T3" fmla="*/ 0 h 249"/>
                <a:gd name="T4" fmla="*/ 2147483647 w 152"/>
                <a:gd name="T5" fmla="*/ 2147483647 h 249"/>
                <a:gd name="T6" fmla="*/ 2147483647 w 152"/>
                <a:gd name="T7" fmla="*/ 2147483647 h 249"/>
                <a:gd name="T8" fmla="*/ 0 w 152"/>
                <a:gd name="T9" fmla="*/ 2147483647 h 249"/>
                <a:gd name="T10" fmla="*/ 2147483647 w 152"/>
                <a:gd name="T11" fmla="*/ 2147483647 h 249"/>
                <a:gd name="T12" fmla="*/ 2147483647 w 152"/>
                <a:gd name="T13" fmla="*/ 2147483647 h 249"/>
                <a:gd name="T14" fmla="*/ 2147483647 w 152"/>
                <a:gd name="T15" fmla="*/ 2147483647 h 249"/>
                <a:gd name="T16" fmla="*/ 2147483647 w 152"/>
                <a:gd name="T17" fmla="*/ 2147483647 h 249"/>
                <a:gd name="T18" fmla="*/ 2147483647 w 152"/>
                <a:gd name="T19" fmla="*/ 2147483647 h 2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2"/>
                <a:gd name="T31" fmla="*/ 0 h 249"/>
                <a:gd name="T32" fmla="*/ 152 w 152"/>
                <a:gd name="T33" fmla="*/ 249 h 24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2" h="249">
                  <a:moveTo>
                    <a:pt x="72" y="3"/>
                  </a:moveTo>
                  <a:lnTo>
                    <a:pt x="152" y="0"/>
                  </a:lnTo>
                  <a:lnTo>
                    <a:pt x="122" y="141"/>
                  </a:lnTo>
                  <a:lnTo>
                    <a:pt x="77" y="249"/>
                  </a:lnTo>
                  <a:lnTo>
                    <a:pt x="0" y="242"/>
                  </a:lnTo>
                  <a:lnTo>
                    <a:pt x="15" y="206"/>
                  </a:lnTo>
                  <a:lnTo>
                    <a:pt x="30" y="147"/>
                  </a:lnTo>
                  <a:lnTo>
                    <a:pt x="65" y="96"/>
                  </a:lnTo>
                  <a:lnTo>
                    <a:pt x="60" y="68"/>
                  </a:lnTo>
                  <a:lnTo>
                    <a:pt x="72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09" name="Freeform 624"/>
            <p:cNvSpPr>
              <a:spLocks/>
            </p:cNvSpPr>
            <p:nvPr/>
          </p:nvSpPr>
          <p:spPr bwMode="auto">
            <a:xfrm>
              <a:off x="6964363" y="2836863"/>
              <a:ext cx="361950" cy="404812"/>
            </a:xfrm>
            <a:custGeom>
              <a:avLst/>
              <a:gdLst>
                <a:gd name="T0" fmla="*/ 2147483647 w 341"/>
                <a:gd name="T1" fmla="*/ 2147483647 h 383"/>
                <a:gd name="T2" fmla="*/ 0 w 341"/>
                <a:gd name="T3" fmla="*/ 2147483647 h 383"/>
                <a:gd name="T4" fmla="*/ 2147483647 w 341"/>
                <a:gd name="T5" fmla="*/ 2147483647 h 383"/>
                <a:gd name="T6" fmla="*/ 2147483647 w 341"/>
                <a:gd name="T7" fmla="*/ 2147483647 h 383"/>
                <a:gd name="T8" fmla="*/ 2147483647 w 341"/>
                <a:gd name="T9" fmla="*/ 2147483647 h 383"/>
                <a:gd name="T10" fmla="*/ 2147483647 w 341"/>
                <a:gd name="T11" fmla="*/ 2147483647 h 383"/>
                <a:gd name="T12" fmla="*/ 2147483647 w 341"/>
                <a:gd name="T13" fmla="*/ 0 h 383"/>
                <a:gd name="T14" fmla="*/ 2147483647 w 341"/>
                <a:gd name="T15" fmla="*/ 2147483647 h 383"/>
                <a:gd name="T16" fmla="*/ 2147483647 w 341"/>
                <a:gd name="T17" fmla="*/ 2147483647 h 383"/>
                <a:gd name="T18" fmla="*/ 2147483647 w 341"/>
                <a:gd name="T19" fmla="*/ 2147483647 h 383"/>
                <a:gd name="T20" fmla="*/ 2147483647 w 341"/>
                <a:gd name="T21" fmla="*/ 2147483647 h 383"/>
                <a:gd name="T22" fmla="*/ 2147483647 w 341"/>
                <a:gd name="T23" fmla="*/ 2147483647 h 383"/>
                <a:gd name="T24" fmla="*/ 2147483647 w 341"/>
                <a:gd name="T25" fmla="*/ 2147483647 h 383"/>
                <a:gd name="T26" fmla="*/ 2147483647 w 341"/>
                <a:gd name="T27" fmla="*/ 2147483647 h 3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41"/>
                <a:gd name="T43" fmla="*/ 0 h 383"/>
                <a:gd name="T44" fmla="*/ 341 w 341"/>
                <a:gd name="T45" fmla="*/ 383 h 3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41" h="383">
                  <a:moveTo>
                    <a:pt x="2" y="375"/>
                  </a:moveTo>
                  <a:lnTo>
                    <a:pt x="0" y="315"/>
                  </a:lnTo>
                  <a:lnTo>
                    <a:pt x="29" y="215"/>
                  </a:lnTo>
                  <a:lnTo>
                    <a:pt x="84" y="123"/>
                  </a:lnTo>
                  <a:lnTo>
                    <a:pt x="201" y="68"/>
                  </a:lnTo>
                  <a:lnTo>
                    <a:pt x="258" y="11"/>
                  </a:lnTo>
                  <a:lnTo>
                    <a:pt x="296" y="0"/>
                  </a:lnTo>
                  <a:lnTo>
                    <a:pt x="339" y="20"/>
                  </a:lnTo>
                  <a:lnTo>
                    <a:pt x="341" y="60"/>
                  </a:lnTo>
                  <a:lnTo>
                    <a:pt x="248" y="119"/>
                  </a:lnTo>
                  <a:lnTo>
                    <a:pt x="173" y="239"/>
                  </a:lnTo>
                  <a:lnTo>
                    <a:pt x="111" y="330"/>
                  </a:lnTo>
                  <a:lnTo>
                    <a:pt x="54" y="383"/>
                  </a:lnTo>
                  <a:lnTo>
                    <a:pt x="2" y="37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10" name="Freeform 625"/>
            <p:cNvSpPr>
              <a:spLocks/>
            </p:cNvSpPr>
            <p:nvPr/>
          </p:nvSpPr>
          <p:spPr bwMode="auto">
            <a:xfrm>
              <a:off x="6878638" y="2897188"/>
              <a:ext cx="123825" cy="219075"/>
            </a:xfrm>
            <a:custGeom>
              <a:avLst/>
              <a:gdLst>
                <a:gd name="T0" fmla="*/ 2147483647 w 116"/>
                <a:gd name="T1" fmla="*/ 2147483647 h 207"/>
                <a:gd name="T2" fmla="*/ 2147483647 w 116"/>
                <a:gd name="T3" fmla="*/ 2147483647 h 207"/>
                <a:gd name="T4" fmla="*/ 2147483647 w 116"/>
                <a:gd name="T5" fmla="*/ 2147483647 h 207"/>
                <a:gd name="T6" fmla="*/ 2147483647 w 116"/>
                <a:gd name="T7" fmla="*/ 0 h 207"/>
                <a:gd name="T8" fmla="*/ 2147483647 w 116"/>
                <a:gd name="T9" fmla="*/ 2147483647 h 207"/>
                <a:gd name="T10" fmla="*/ 2147483647 w 116"/>
                <a:gd name="T11" fmla="*/ 2147483647 h 207"/>
                <a:gd name="T12" fmla="*/ 2147483647 w 116"/>
                <a:gd name="T13" fmla="*/ 2147483647 h 207"/>
                <a:gd name="T14" fmla="*/ 0 w 116"/>
                <a:gd name="T15" fmla="*/ 2147483647 h 207"/>
                <a:gd name="T16" fmla="*/ 2147483647 w 116"/>
                <a:gd name="T17" fmla="*/ 2147483647 h 2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6"/>
                <a:gd name="T28" fmla="*/ 0 h 207"/>
                <a:gd name="T29" fmla="*/ 116 w 116"/>
                <a:gd name="T30" fmla="*/ 207 h 20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6" h="207">
                  <a:moveTo>
                    <a:pt x="77" y="204"/>
                  </a:moveTo>
                  <a:lnTo>
                    <a:pt x="86" y="117"/>
                  </a:lnTo>
                  <a:lnTo>
                    <a:pt x="116" y="9"/>
                  </a:lnTo>
                  <a:lnTo>
                    <a:pt x="35" y="0"/>
                  </a:lnTo>
                  <a:lnTo>
                    <a:pt x="15" y="42"/>
                  </a:lnTo>
                  <a:lnTo>
                    <a:pt x="27" y="120"/>
                  </a:lnTo>
                  <a:lnTo>
                    <a:pt x="35" y="162"/>
                  </a:lnTo>
                  <a:lnTo>
                    <a:pt x="0" y="207"/>
                  </a:lnTo>
                  <a:lnTo>
                    <a:pt x="77" y="20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11" name="Freeform 626"/>
            <p:cNvSpPr>
              <a:spLocks/>
            </p:cNvSpPr>
            <p:nvPr/>
          </p:nvSpPr>
          <p:spPr bwMode="auto">
            <a:xfrm>
              <a:off x="6913563" y="2709863"/>
              <a:ext cx="122237" cy="190500"/>
            </a:xfrm>
            <a:custGeom>
              <a:avLst/>
              <a:gdLst>
                <a:gd name="T0" fmla="*/ 2147483647 w 115"/>
                <a:gd name="T1" fmla="*/ 2147483647 h 180"/>
                <a:gd name="T2" fmla="*/ 2147483647 w 115"/>
                <a:gd name="T3" fmla="*/ 0 h 180"/>
                <a:gd name="T4" fmla="*/ 2147483647 w 115"/>
                <a:gd name="T5" fmla="*/ 2147483647 h 180"/>
                <a:gd name="T6" fmla="*/ 0 w 115"/>
                <a:gd name="T7" fmla="*/ 2147483647 h 180"/>
                <a:gd name="T8" fmla="*/ 2147483647 w 115"/>
                <a:gd name="T9" fmla="*/ 2147483647 h 180"/>
                <a:gd name="T10" fmla="*/ 2147483647 w 115"/>
                <a:gd name="T11" fmla="*/ 2147483647 h 1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5"/>
                <a:gd name="T19" fmla="*/ 0 h 180"/>
                <a:gd name="T20" fmla="*/ 115 w 115"/>
                <a:gd name="T21" fmla="*/ 180 h 1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5" h="180">
                  <a:moveTo>
                    <a:pt x="84" y="180"/>
                  </a:moveTo>
                  <a:lnTo>
                    <a:pt x="115" y="0"/>
                  </a:lnTo>
                  <a:lnTo>
                    <a:pt x="45" y="23"/>
                  </a:lnTo>
                  <a:lnTo>
                    <a:pt x="0" y="90"/>
                  </a:lnTo>
                  <a:lnTo>
                    <a:pt x="3" y="174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12" name="Freeform 627"/>
            <p:cNvSpPr>
              <a:spLocks/>
            </p:cNvSpPr>
            <p:nvPr/>
          </p:nvSpPr>
          <p:spPr bwMode="auto">
            <a:xfrm>
              <a:off x="5751513" y="4564063"/>
              <a:ext cx="225425" cy="234950"/>
            </a:xfrm>
            <a:custGeom>
              <a:avLst/>
              <a:gdLst>
                <a:gd name="T0" fmla="*/ 2147483647 w 213"/>
                <a:gd name="T1" fmla="*/ 2147483647 h 222"/>
                <a:gd name="T2" fmla="*/ 2147483647 w 213"/>
                <a:gd name="T3" fmla="*/ 2147483647 h 222"/>
                <a:gd name="T4" fmla="*/ 2147483647 w 213"/>
                <a:gd name="T5" fmla="*/ 2147483647 h 222"/>
                <a:gd name="T6" fmla="*/ 2147483647 w 213"/>
                <a:gd name="T7" fmla="*/ 2147483647 h 222"/>
                <a:gd name="T8" fmla="*/ 2147483647 w 213"/>
                <a:gd name="T9" fmla="*/ 2147483647 h 222"/>
                <a:gd name="T10" fmla="*/ 2147483647 w 213"/>
                <a:gd name="T11" fmla="*/ 2147483647 h 222"/>
                <a:gd name="T12" fmla="*/ 0 w 213"/>
                <a:gd name="T13" fmla="*/ 0 h 222"/>
                <a:gd name="T14" fmla="*/ 2147483647 w 213"/>
                <a:gd name="T15" fmla="*/ 2147483647 h 222"/>
                <a:gd name="T16" fmla="*/ 2147483647 w 213"/>
                <a:gd name="T17" fmla="*/ 2147483647 h 222"/>
                <a:gd name="T18" fmla="*/ 2147483647 w 213"/>
                <a:gd name="T19" fmla="*/ 2147483647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3"/>
                <a:gd name="T31" fmla="*/ 0 h 222"/>
                <a:gd name="T32" fmla="*/ 213 w 213"/>
                <a:gd name="T33" fmla="*/ 222 h 2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3" h="222">
                  <a:moveTo>
                    <a:pt x="213" y="103"/>
                  </a:moveTo>
                  <a:lnTo>
                    <a:pt x="179" y="168"/>
                  </a:lnTo>
                  <a:lnTo>
                    <a:pt x="161" y="219"/>
                  </a:lnTo>
                  <a:lnTo>
                    <a:pt x="96" y="222"/>
                  </a:lnTo>
                  <a:lnTo>
                    <a:pt x="44" y="96"/>
                  </a:lnTo>
                  <a:lnTo>
                    <a:pt x="3" y="64"/>
                  </a:lnTo>
                  <a:lnTo>
                    <a:pt x="0" y="0"/>
                  </a:lnTo>
                  <a:lnTo>
                    <a:pt x="95" y="22"/>
                  </a:lnTo>
                  <a:lnTo>
                    <a:pt x="180" y="81"/>
                  </a:lnTo>
                  <a:lnTo>
                    <a:pt x="213" y="10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13" name="Freeform 628"/>
            <p:cNvSpPr>
              <a:spLocks/>
            </p:cNvSpPr>
            <p:nvPr/>
          </p:nvSpPr>
          <p:spPr bwMode="auto">
            <a:xfrm>
              <a:off x="5835650" y="4265613"/>
              <a:ext cx="176213" cy="269875"/>
            </a:xfrm>
            <a:custGeom>
              <a:avLst/>
              <a:gdLst>
                <a:gd name="T0" fmla="*/ 2147483647 w 166"/>
                <a:gd name="T1" fmla="*/ 2147483647 h 254"/>
                <a:gd name="T2" fmla="*/ 2147483647 w 166"/>
                <a:gd name="T3" fmla="*/ 2147483647 h 254"/>
                <a:gd name="T4" fmla="*/ 2147483647 w 166"/>
                <a:gd name="T5" fmla="*/ 2147483647 h 254"/>
                <a:gd name="T6" fmla="*/ 0 w 166"/>
                <a:gd name="T7" fmla="*/ 2147483647 h 254"/>
                <a:gd name="T8" fmla="*/ 2147483647 w 166"/>
                <a:gd name="T9" fmla="*/ 0 h 254"/>
                <a:gd name="T10" fmla="*/ 2147483647 w 166"/>
                <a:gd name="T11" fmla="*/ 2147483647 h 254"/>
                <a:gd name="T12" fmla="*/ 2147483647 w 166"/>
                <a:gd name="T13" fmla="*/ 2147483647 h 254"/>
                <a:gd name="T14" fmla="*/ 2147483647 w 166"/>
                <a:gd name="T15" fmla="*/ 2147483647 h 254"/>
                <a:gd name="T16" fmla="*/ 2147483647 w 166"/>
                <a:gd name="T17" fmla="*/ 2147483647 h 2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6"/>
                <a:gd name="T28" fmla="*/ 0 h 254"/>
                <a:gd name="T29" fmla="*/ 166 w 166"/>
                <a:gd name="T30" fmla="*/ 254 h 25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6" h="254">
                  <a:moveTo>
                    <a:pt x="105" y="254"/>
                  </a:moveTo>
                  <a:lnTo>
                    <a:pt x="43" y="216"/>
                  </a:lnTo>
                  <a:lnTo>
                    <a:pt x="7" y="152"/>
                  </a:lnTo>
                  <a:lnTo>
                    <a:pt x="0" y="56"/>
                  </a:lnTo>
                  <a:lnTo>
                    <a:pt x="51" y="0"/>
                  </a:lnTo>
                  <a:lnTo>
                    <a:pt x="108" y="8"/>
                  </a:lnTo>
                  <a:lnTo>
                    <a:pt x="166" y="53"/>
                  </a:lnTo>
                  <a:lnTo>
                    <a:pt x="147" y="197"/>
                  </a:lnTo>
                  <a:lnTo>
                    <a:pt x="105" y="25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14" name="Freeform 629"/>
            <p:cNvSpPr>
              <a:spLocks/>
            </p:cNvSpPr>
            <p:nvPr/>
          </p:nvSpPr>
          <p:spPr bwMode="auto">
            <a:xfrm>
              <a:off x="5843588" y="4090988"/>
              <a:ext cx="198437" cy="180975"/>
            </a:xfrm>
            <a:custGeom>
              <a:avLst/>
              <a:gdLst>
                <a:gd name="T0" fmla="*/ 2147483647 w 188"/>
                <a:gd name="T1" fmla="*/ 2147483647 h 172"/>
                <a:gd name="T2" fmla="*/ 2147483647 w 188"/>
                <a:gd name="T3" fmla="*/ 2147483647 h 172"/>
                <a:gd name="T4" fmla="*/ 0 w 188"/>
                <a:gd name="T5" fmla="*/ 2147483647 h 172"/>
                <a:gd name="T6" fmla="*/ 2147483647 w 188"/>
                <a:gd name="T7" fmla="*/ 2147483647 h 172"/>
                <a:gd name="T8" fmla="*/ 2147483647 w 188"/>
                <a:gd name="T9" fmla="*/ 0 h 172"/>
                <a:gd name="T10" fmla="*/ 2147483647 w 188"/>
                <a:gd name="T11" fmla="*/ 2147483647 h 172"/>
                <a:gd name="T12" fmla="*/ 2147483647 w 188"/>
                <a:gd name="T13" fmla="*/ 2147483647 h 172"/>
                <a:gd name="T14" fmla="*/ 2147483647 w 188"/>
                <a:gd name="T15" fmla="*/ 2147483647 h 172"/>
                <a:gd name="T16" fmla="*/ 2147483647 w 188"/>
                <a:gd name="T17" fmla="*/ 2147483647 h 1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8"/>
                <a:gd name="T28" fmla="*/ 0 h 172"/>
                <a:gd name="T29" fmla="*/ 188 w 188"/>
                <a:gd name="T30" fmla="*/ 172 h 1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8" h="172">
                  <a:moveTo>
                    <a:pt x="42" y="165"/>
                  </a:moveTo>
                  <a:lnTo>
                    <a:pt x="12" y="103"/>
                  </a:lnTo>
                  <a:lnTo>
                    <a:pt x="0" y="30"/>
                  </a:lnTo>
                  <a:lnTo>
                    <a:pt x="57" y="4"/>
                  </a:lnTo>
                  <a:lnTo>
                    <a:pt x="99" y="0"/>
                  </a:lnTo>
                  <a:lnTo>
                    <a:pt x="138" y="43"/>
                  </a:lnTo>
                  <a:lnTo>
                    <a:pt x="188" y="72"/>
                  </a:lnTo>
                  <a:lnTo>
                    <a:pt x="101" y="172"/>
                  </a:lnTo>
                  <a:lnTo>
                    <a:pt x="42" y="16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15" name="Freeform 630"/>
            <p:cNvSpPr>
              <a:spLocks/>
            </p:cNvSpPr>
            <p:nvPr/>
          </p:nvSpPr>
          <p:spPr bwMode="auto">
            <a:xfrm>
              <a:off x="5938838" y="4087813"/>
              <a:ext cx="4762" cy="3175"/>
            </a:xfrm>
            <a:custGeom>
              <a:avLst/>
              <a:gdLst>
                <a:gd name="T0" fmla="*/ 2147483647 w 5"/>
                <a:gd name="T1" fmla="*/ 2147483647 h 2"/>
                <a:gd name="T2" fmla="*/ 0 w 5"/>
                <a:gd name="T3" fmla="*/ 0 h 2"/>
                <a:gd name="T4" fmla="*/ 2147483647 w 5"/>
                <a:gd name="T5" fmla="*/ 2147483647 h 2"/>
                <a:gd name="T6" fmla="*/ 0 60000 65536"/>
                <a:gd name="T7" fmla="*/ 0 60000 65536"/>
                <a:gd name="T8" fmla="*/ 0 60000 65536"/>
                <a:gd name="T9" fmla="*/ 0 w 5"/>
                <a:gd name="T10" fmla="*/ 0 h 2"/>
                <a:gd name="T11" fmla="*/ 5 w 5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" h="2">
                  <a:moveTo>
                    <a:pt x="5" y="2"/>
                  </a:moveTo>
                  <a:cubicBezTo>
                    <a:pt x="3" y="1"/>
                    <a:pt x="0" y="0"/>
                    <a:pt x="0" y="0"/>
                  </a:cubicBezTo>
                  <a:cubicBezTo>
                    <a:pt x="0" y="0"/>
                    <a:pt x="3" y="1"/>
                    <a:pt x="5" y="2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34A"/>
                </a:gs>
                <a:gs pos="13000">
                  <a:srgbClr val="00934A"/>
                </a:gs>
                <a:gs pos="50999">
                  <a:srgbClr val="00CC66"/>
                </a:gs>
                <a:gs pos="100000">
                  <a:srgbClr val="00934A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16" name="Freeform 631"/>
            <p:cNvSpPr>
              <a:spLocks/>
            </p:cNvSpPr>
            <p:nvPr/>
          </p:nvSpPr>
          <p:spPr bwMode="auto">
            <a:xfrm>
              <a:off x="5865813" y="3944938"/>
              <a:ext cx="177800" cy="196850"/>
            </a:xfrm>
            <a:custGeom>
              <a:avLst/>
              <a:gdLst>
                <a:gd name="T0" fmla="*/ 2147483647 w 168"/>
                <a:gd name="T1" fmla="*/ 2147483647 h 187"/>
                <a:gd name="T2" fmla="*/ 2147483647 w 168"/>
                <a:gd name="T3" fmla="*/ 2147483647 h 187"/>
                <a:gd name="T4" fmla="*/ 0 w 168"/>
                <a:gd name="T5" fmla="*/ 2147483647 h 187"/>
                <a:gd name="T6" fmla="*/ 2147483647 w 168"/>
                <a:gd name="T7" fmla="*/ 0 h 187"/>
                <a:gd name="T8" fmla="*/ 2147483647 w 168"/>
                <a:gd name="T9" fmla="*/ 2147483647 h 187"/>
                <a:gd name="T10" fmla="*/ 2147483647 w 168"/>
                <a:gd name="T11" fmla="*/ 2147483647 h 187"/>
                <a:gd name="T12" fmla="*/ 2147483647 w 168"/>
                <a:gd name="T13" fmla="*/ 2147483647 h 187"/>
                <a:gd name="T14" fmla="*/ 2147483647 w 168"/>
                <a:gd name="T15" fmla="*/ 2147483647 h 187"/>
                <a:gd name="T16" fmla="*/ 2147483647 w 168"/>
                <a:gd name="T17" fmla="*/ 2147483647 h 18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8"/>
                <a:gd name="T28" fmla="*/ 0 h 187"/>
                <a:gd name="T29" fmla="*/ 168 w 168"/>
                <a:gd name="T30" fmla="*/ 187 h 18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8" h="187">
                  <a:moveTo>
                    <a:pt x="60" y="141"/>
                  </a:moveTo>
                  <a:lnTo>
                    <a:pt x="42" y="85"/>
                  </a:lnTo>
                  <a:lnTo>
                    <a:pt x="0" y="6"/>
                  </a:lnTo>
                  <a:lnTo>
                    <a:pt x="45" y="0"/>
                  </a:lnTo>
                  <a:lnTo>
                    <a:pt x="93" y="27"/>
                  </a:lnTo>
                  <a:lnTo>
                    <a:pt x="168" y="117"/>
                  </a:lnTo>
                  <a:lnTo>
                    <a:pt x="117" y="187"/>
                  </a:lnTo>
                  <a:lnTo>
                    <a:pt x="83" y="141"/>
                  </a:lnTo>
                  <a:lnTo>
                    <a:pt x="60" y="14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17" name="Freeform 632"/>
            <p:cNvSpPr>
              <a:spLocks/>
            </p:cNvSpPr>
            <p:nvPr/>
          </p:nvSpPr>
          <p:spPr bwMode="auto">
            <a:xfrm>
              <a:off x="5789613" y="3925888"/>
              <a:ext cx="138112" cy="193675"/>
            </a:xfrm>
            <a:custGeom>
              <a:avLst/>
              <a:gdLst>
                <a:gd name="T0" fmla="*/ 2147483647 w 131"/>
                <a:gd name="T1" fmla="*/ 2147483647 h 183"/>
                <a:gd name="T2" fmla="*/ 2147483647 w 131"/>
                <a:gd name="T3" fmla="*/ 2147483647 h 183"/>
                <a:gd name="T4" fmla="*/ 0 w 131"/>
                <a:gd name="T5" fmla="*/ 2147483647 h 183"/>
                <a:gd name="T6" fmla="*/ 2147483647 w 131"/>
                <a:gd name="T7" fmla="*/ 0 h 183"/>
                <a:gd name="T8" fmla="*/ 2147483647 w 131"/>
                <a:gd name="T9" fmla="*/ 2147483647 h 183"/>
                <a:gd name="T10" fmla="*/ 2147483647 w 131"/>
                <a:gd name="T11" fmla="*/ 2147483647 h 183"/>
                <a:gd name="T12" fmla="*/ 2147483647 w 131"/>
                <a:gd name="T13" fmla="*/ 2147483647 h 183"/>
                <a:gd name="T14" fmla="*/ 2147483647 w 131"/>
                <a:gd name="T15" fmla="*/ 2147483647 h 183"/>
                <a:gd name="T16" fmla="*/ 2147483647 w 131"/>
                <a:gd name="T17" fmla="*/ 2147483647 h 1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1"/>
                <a:gd name="T28" fmla="*/ 0 h 183"/>
                <a:gd name="T29" fmla="*/ 131 w 131"/>
                <a:gd name="T30" fmla="*/ 183 h 18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1" h="183">
                  <a:moveTo>
                    <a:pt x="51" y="183"/>
                  </a:moveTo>
                  <a:lnTo>
                    <a:pt x="24" y="161"/>
                  </a:lnTo>
                  <a:lnTo>
                    <a:pt x="0" y="14"/>
                  </a:lnTo>
                  <a:lnTo>
                    <a:pt x="53" y="0"/>
                  </a:lnTo>
                  <a:lnTo>
                    <a:pt x="71" y="20"/>
                  </a:lnTo>
                  <a:lnTo>
                    <a:pt x="114" y="105"/>
                  </a:lnTo>
                  <a:lnTo>
                    <a:pt x="131" y="158"/>
                  </a:lnTo>
                  <a:lnTo>
                    <a:pt x="105" y="158"/>
                  </a:lnTo>
                  <a:lnTo>
                    <a:pt x="51" y="18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18" name="Freeform 633"/>
            <p:cNvSpPr>
              <a:spLocks/>
            </p:cNvSpPr>
            <p:nvPr/>
          </p:nvSpPr>
          <p:spPr bwMode="auto">
            <a:xfrm>
              <a:off x="5794375" y="3762375"/>
              <a:ext cx="128588" cy="185738"/>
            </a:xfrm>
            <a:custGeom>
              <a:avLst/>
              <a:gdLst>
                <a:gd name="T0" fmla="*/ 2147483647 w 121"/>
                <a:gd name="T1" fmla="*/ 0 h 175"/>
                <a:gd name="T2" fmla="*/ 0 w 121"/>
                <a:gd name="T3" fmla="*/ 0 h 175"/>
                <a:gd name="T4" fmla="*/ 2147483647 w 121"/>
                <a:gd name="T5" fmla="*/ 2147483647 h 175"/>
                <a:gd name="T6" fmla="*/ 2147483647 w 121"/>
                <a:gd name="T7" fmla="*/ 2147483647 h 175"/>
                <a:gd name="T8" fmla="*/ 2147483647 w 121"/>
                <a:gd name="T9" fmla="*/ 2147483647 h 175"/>
                <a:gd name="T10" fmla="*/ 2147483647 w 121"/>
                <a:gd name="T11" fmla="*/ 2147483647 h 175"/>
                <a:gd name="T12" fmla="*/ 2147483647 w 121"/>
                <a:gd name="T13" fmla="*/ 2147483647 h 175"/>
                <a:gd name="T14" fmla="*/ 2147483647 w 121"/>
                <a:gd name="T15" fmla="*/ 2147483647 h 175"/>
                <a:gd name="T16" fmla="*/ 2147483647 w 121"/>
                <a:gd name="T17" fmla="*/ 0 h 1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1"/>
                <a:gd name="T28" fmla="*/ 0 h 175"/>
                <a:gd name="T29" fmla="*/ 121 w 121"/>
                <a:gd name="T30" fmla="*/ 175 h 1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1" h="175">
                  <a:moveTo>
                    <a:pt x="75" y="0"/>
                  </a:moveTo>
                  <a:lnTo>
                    <a:pt x="0" y="0"/>
                  </a:lnTo>
                  <a:lnTo>
                    <a:pt x="4" y="67"/>
                  </a:lnTo>
                  <a:lnTo>
                    <a:pt x="40" y="102"/>
                  </a:lnTo>
                  <a:lnTo>
                    <a:pt x="46" y="157"/>
                  </a:lnTo>
                  <a:lnTo>
                    <a:pt x="67" y="175"/>
                  </a:lnTo>
                  <a:lnTo>
                    <a:pt x="115" y="169"/>
                  </a:lnTo>
                  <a:lnTo>
                    <a:pt x="121" y="142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19" name="Freeform 634"/>
            <p:cNvSpPr>
              <a:spLocks/>
            </p:cNvSpPr>
            <p:nvPr/>
          </p:nvSpPr>
          <p:spPr bwMode="auto">
            <a:xfrm>
              <a:off x="5753100" y="3613150"/>
              <a:ext cx="119063" cy="147638"/>
            </a:xfrm>
            <a:custGeom>
              <a:avLst/>
              <a:gdLst>
                <a:gd name="T0" fmla="*/ 2147483647 w 112"/>
                <a:gd name="T1" fmla="*/ 2147483647 h 139"/>
                <a:gd name="T2" fmla="*/ 2147483647 w 112"/>
                <a:gd name="T3" fmla="*/ 2147483647 h 139"/>
                <a:gd name="T4" fmla="*/ 0 w 112"/>
                <a:gd name="T5" fmla="*/ 0 h 139"/>
                <a:gd name="T6" fmla="*/ 2147483647 w 112"/>
                <a:gd name="T7" fmla="*/ 2147483647 h 139"/>
                <a:gd name="T8" fmla="*/ 2147483647 w 112"/>
                <a:gd name="T9" fmla="*/ 2147483647 h 139"/>
                <a:gd name="T10" fmla="*/ 2147483647 w 112"/>
                <a:gd name="T11" fmla="*/ 2147483647 h 139"/>
                <a:gd name="T12" fmla="*/ 2147483647 w 112"/>
                <a:gd name="T13" fmla="*/ 2147483647 h 1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2"/>
                <a:gd name="T22" fmla="*/ 0 h 139"/>
                <a:gd name="T23" fmla="*/ 112 w 112"/>
                <a:gd name="T24" fmla="*/ 139 h 13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2" h="139">
                  <a:moveTo>
                    <a:pt x="37" y="139"/>
                  </a:moveTo>
                  <a:lnTo>
                    <a:pt x="6" y="46"/>
                  </a:lnTo>
                  <a:lnTo>
                    <a:pt x="0" y="0"/>
                  </a:lnTo>
                  <a:lnTo>
                    <a:pt x="87" y="4"/>
                  </a:lnTo>
                  <a:lnTo>
                    <a:pt x="81" y="78"/>
                  </a:lnTo>
                  <a:lnTo>
                    <a:pt x="112" y="136"/>
                  </a:lnTo>
                  <a:lnTo>
                    <a:pt x="37" y="1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20" name="Freeform 635"/>
            <p:cNvSpPr>
              <a:spLocks/>
            </p:cNvSpPr>
            <p:nvPr/>
          </p:nvSpPr>
          <p:spPr bwMode="auto">
            <a:xfrm>
              <a:off x="5738813" y="3827463"/>
              <a:ext cx="100012" cy="123825"/>
            </a:xfrm>
            <a:custGeom>
              <a:avLst/>
              <a:gdLst>
                <a:gd name="T0" fmla="*/ 2147483647 w 95"/>
                <a:gd name="T1" fmla="*/ 2147483647 h 116"/>
                <a:gd name="T2" fmla="*/ 2147483647 w 95"/>
                <a:gd name="T3" fmla="*/ 2147483647 h 116"/>
                <a:gd name="T4" fmla="*/ 0 w 95"/>
                <a:gd name="T5" fmla="*/ 2147483647 h 116"/>
                <a:gd name="T6" fmla="*/ 2147483647 w 95"/>
                <a:gd name="T7" fmla="*/ 0 h 116"/>
                <a:gd name="T8" fmla="*/ 2147483647 w 95"/>
                <a:gd name="T9" fmla="*/ 2147483647 h 116"/>
                <a:gd name="T10" fmla="*/ 2147483647 w 95"/>
                <a:gd name="T11" fmla="*/ 2147483647 h 116"/>
                <a:gd name="T12" fmla="*/ 2147483647 w 95"/>
                <a:gd name="T13" fmla="*/ 2147483647 h 1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5"/>
                <a:gd name="T22" fmla="*/ 0 h 116"/>
                <a:gd name="T23" fmla="*/ 95 w 95"/>
                <a:gd name="T24" fmla="*/ 116 h 1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5" h="116">
                  <a:moveTo>
                    <a:pt x="53" y="116"/>
                  </a:moveTo>
                  <a:lnTo>
                    <a:pt x="5" y="56"/>
                  </a:lnTo>
                  <a:lnTo>
                    <a:pt x="0" y="21"/>
                  </a:lnTo>
                  <a:lnTo>
                    <a:pt x="53" y="0"/>
                  </a:lnTo>
                  <a:lnTo>
                    <a:pt x="92" y="38"/>
                  </a:lnTo>
                  <a:lnTo>
                    <a:pt x="95" y="96"/>
                  </a:lnTo>
                  <a:lnTo>
                    <a:pt x="53" y="1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21" name="Freeform 636"/>
            <p:cNvSpPr>
              <a:spLocks/>
            </p:cNvSpPr>
            <p:nvPr/>
          </p:nvSpPr>
          <p:spPr bwMode="auto">
            <a:xfrm>
              <a:off x="5710238" y="3741738"/>
              <a:ext cx="84137" cy="111125"/>
            </a:xfrm>
            <a:custGeom>
              <a:avLst/>
              <a:gdLst>
                <a:gd name="T0" fmla="*/ 2147483647 w 80"/>
                <a:gd name="T1" fmla="*/ 2147483647 h 105"/>
                <a:gd name="T2" fmla="*/ 0 w 80"/>
                <a:gd name="T3" fmla="*/ 0 h 105"/>
                <a:gd name="T4" fmla="*/ 2147483647 w 80"/>
                <a:gd name="T5" fmla="*/ 2147483647 h 105"/>
                <a:gd name="T6" fmla="*/ 2147483647 w 80"/>
                <a:gd name="T7" fmla="*/ 2147483647 h 105"/>
                <a:gd name="T8" fmla="*/ 2147483647 w 80"/>
                <a:gd name="T9" fmla="*/ 2147483647 h 105"/>
                <a:gd name="T10" fmla="*/ 2147483647 w 80"/>
                <a:gd name="T11" fmla="*/ 2147483647 h 1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0"/>
                <a:gd name="T19" fmla="*/ 0 h 105"/>
                <a:gd name="T20" fmla="*/ 80 w 80"/>
                <a:gd name="T21" fmla="*/ 105 h 1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0" h="105">
                  <a:moveTo>
                    <a:pt x="30" y="105"/>
                  </a:moveTo>
                  <a:lnTo>
                    <a:pt x="0" y="0"/>
                  </a:lnTo>
                  <a:lnTo>
                    <a:pt x="72" y="2"/>
                  </a:lnTo>
                  <a:lnTo>
                    <a:pt x="80" y="18"/>
                  </a:lnTo>
                  <a:lnTo>
                    <a:pt x="78" y="78"/>
                  </a:lnTo>
                  <a:lnTo>
                    <a:pt x="30" y="10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22" name="Freeform 637"/>
            <p:cNvSpPr>
              <a:spLocks/>
            </p:cNvSpPr>
            <p:nvPr/>
          </p:nvSpPr>
          <p:spPr bwMode="auto">
            <a:xfrm>
              <a:off x="5651500" y="3522663"/>
              <a:ext cx="131763" cy="223837"/>
            </a:xfrm>
            <a:custGeom>
              <a:avLst/>
              <a:gdLst>
                <a:gd name="T0" fmla="*/ 2147483647 w 124"/>
                <a:gd name="T1" fmla="*/ 2147483647 h 212"/>
                <a:gd name="T2" fmla="*/ 2147483647 w 124"/>
                <a:gd name="T3" fmla="*/ 2147483647 h 212"/>
                <a:gd name="T4" fmla="*/ 0 w 124"/>
                <a:gd name="T5" fmla="*/ 0 h 212"/>
                <a:gd name="T6" fmla="*/ 2147483647 w 124"/>
                <a:gd name="T7" fmla="*/ 2147483647 h 212"/>
                <a:gd name="T8" fmla="*/ 2147483647 w 124"/>
                <a:gd name="T9" fmla="*/ 2147483647 h 212"/>
                <a:gd name="T10" fmla="*/ 2147483647 w 124"/>
                <a:gd name="T11" fmla="*/ 2147483647 h 212"/>
                <a:gd name="T12" fmla="*/ 2147483647 w 124"/>
                <a:gd name="T13" fmla="*/ 2147483647 h 212"/>
                <a:gd name="T14" fmla="*/ 2147483647 w 124"/>
                <a:gd name="T15" fmla="*/ 2147483647 h 2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4"/>
                <a:gd name="T25" fmla="*/ 0 h 212"/>
                <a:gd name="T26" fmla="*/ 124 w 124"/>
                <a:gd name="T27" fmla="*/ 212 h 2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4" h="212">
                  <a:moveTo>
                    <a:pt x="52" y="206"/>
                  </a:moveTo>
                  <a:lnTo>
                    <a:pt x="24" y="111"/>
                  </a:lnTo>
                  <a:lnTo>
                    <a:pt x="0" y="0"/>
                  </a:lnTo>
                  <a:lnTo>
                    <a:pt x="78" y="5"/>
                  </a:lnTo>
                  <a:lnTo>
                    <a:pt x="96" y="93"/>
                  </a:lnTo>
                  <a:lnTo>
                    <a:pt x="100" y="128"/>
                  </a:lnTo>
                  <a:lnTo>
                    <a:pt x="124" y="212"/>
                  </a:lnTo>
                  <a:lnTo>
                    <a:pt x="52" y="20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23" name="Freeform 638"/>
            <p:cNvSpPr>
              <a:spLocks/>
            </p:cNvSpPr>
            <p:nvPr/>
          </p:nvSpPr>
          <p:spPr bwMode="auto">
            <a:xfrm>
              <a:off x="5580063" y="3365500"/>
              <a:ext cx="149225" cy="163513"/>
            </a:xfrm>
            <a:custGeom>
              <a:avLst/>
              <a:gdLst>
                <a:gd name="T0" fmla="*/ 2147483647 w 141"/>
                <a:gd name="T1" fmla="*/ 2147483647 h 154"/>
                <a:gd name="T2" fmla="*/ 2147483647 w 141"/>
                <a:gd name="T3" fmla="*/ 2147483647 h 154"/>
                <a:gd name="T4" fmla="*/ 0 w 141"/>
                <a:gd name="T5" fmla="*/ 2147483647 h 154"/>
                <a:gd name="T6" fmla="*/ 2147483647 w 141"/>
                <a:gd name="T7" fmla="*/ 0 h 154"/>
                <a:gd name="T8" fmla="*/ 2147483647 w 141"/>
                <a:gd name="T9" fmla="*/ 2147483647 h 154"/>
                <a:gd name="T10" fmla="*/ 2147483647 w 141"/>
                <a:gd name="T11" fmla="*/ 2147483647 h 154"/>
                <a:gd name="T12" fmla="*/ 2147483647 w 141"/>
                <a:gd name="T13" fmla="*/ 2147483647 h 154"/>
                <a:gd name="T14" fmla="*/ 2147483647 w 141"/>
                <a:gd name="T15" fmla="*/ 2147483647 h 15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1"/>
                <a:gd name="T25" fmla="*/ 0 h 154"/>
                <a:gd name="T26" fmla="*/ 141 w 141"/>
                <a:gd name="T27" fmla="*/ 154 h 15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1" h="154">
                  <a:moveTo>
                    <a:pt x="66" y="151"/>
                  </a:moveTo>
                  <a:lnTo>
                    <a:pt x="18" y="87"/>
                  </a:lnTo>
                  <a:lnTo>
                    <a:pt x="0" y="6"/>
                  </a:lnTo>
                  <a:lnTo>
                    <a:pt x="65" y="0"/>
                  </a:lnTo>
                  <a:lnTo>
                    <a:pt x="114" y="76"/>
                  </a:lnTo>
                  <a:lnTo>
                    <a:pt x="113" y="106"/>
                  </a:lnTo>
                  <a:lnTo>
                    <a:pt x="141" y="154"/>
                  </a:lnTo>
                  <a:lnTo>
                    <a:pt x="66" y="1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24" name="Freeform 639"/>
            <p:cNvSpPr>
              <a:spLocks/>
            </p:cNvSpPr>
            <p:nvPr/>
          </p:nvSpPr>
          <p:spPr bwMode="auto">
            <a:xfrm>
              <a:off x="5537200" y="3233738"/>
              <a:ext cx="136525" cy="139700"/>
            </a:xfrm>
            <a:custGeom>
              <a:avLst/>
              <a:gdLst>
                <a:gd name="T0" fmla="*/ 2147483647 w 129"/>
                <a:gd name="T1" fmla="*/ 2147483647 h 132"/>
                <a:gd name="T2" fmla="*/ 2147483647 w 129"/>
                <a:gd name="T3" fmla="*/ 2147483647 h 132"/>
                <a:gd name="T4" fmla="*/ 0 w 129"/>
                <a:gd name="T5" fmla="*/ 2147483647 h 132"/>
                <a:gd name="T6" fmla="*/ 2147483647 w 129"/>
                <a:gd name="T7" fmla="*/ 0 h 132"/>
                <a:gd name="T8" fmla="*/ 2147483647 w 129"/>
                <a:gd name="T9" fmla="*/ 2147483647 h 132"/>
                <a:gd name="T10" fmla="*/ 2147483647 w 129"/>
                <a:gd name="T11" fmla="*/ 2147483647 h 132"/>
                <a:gd name="T12" fmla="*/ 2147483647 w 129"/>
                <a:gd name="T13" fmla="*/ 2147483647 h 132"/>
                <a:gd name="T14" fmla="*/ 2147483647 w 129"/>
                <a:gd name="T15" fmla="*/ 2147483647 h 1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9"/>
                <a:gd name="T25" fmla="*/ 0 h 132"/>
                <a:gd name="T26" fmla="*/ 129 w 129"/>
                <a:gd name="T27" fmla="*/ 132 h 1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9" h="132">
                  <a:moveTo>
                    <a:pt x="46" y="132"/>
                  </a:moveTo>
                  <a:lnTo>
                    <a:pt x="18" y="72"/>
                  </a:lnTo>
                  <a:lnTo>
                    <a:pt x="0" y="24"/>
                  </a:lnTo>
                  <a:lnTo>
                    <a:pt x="67" y="0"/>
                  </a:lnTo>
                  <a:lnTo>
                    <a:pt x="96" y="48"/>
                  </a:lnTo>
                  <a:lnTo>
                    <a:pt x="129" y="108"/>
                  </a:lnTo>
                  <a:lnTo>
                    <a:pt x="109" y="120"/>
                  </a:lnTo>
                  <a:lnTo>
                    <a:pt x="46" y="1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25" name="Freeform 640"/>
            <p:cNvSpPr>
              <a:spLocks/>
            </p:cNvSpPr>
            <p:nvPr/>
          </p:nvSpPr>
          <p:spPr bwMode="auto">
            <a:xfrm>
              <a:off x="5473700" y="3019425"/>
              <a:ext cx="131763" cy="239713"/>
            </a:xfrm>
            <a:custGeom>
              <a:avLst/>
              <a:gdLst>
                <a:gd name="T0" fmla="*/ 2147483647 w 124"/>
                <a:gd name="T1" fmla="*/ 2147483647 h 226"/>
                <a:gd name="T2" fmla="*/ 0 w 124"/>
                <a:gd name="T3" fmla="*/ 2147483647 h 226"/>
                <a:gd name="T4" fmla="*/ 2147483647 w 124"/>
                <a:gd name="T5" fmla="*/ 0 h 226"/>
                <a:gd name="T6" fmla="*/ 2147483647 w 124"/>
                <a:gd name="T7" fmla="*/ 2147483647 h 226"/>
                <a:gd name="T8" fmla="*/ 2147483647 w 124"/>
                <a:gd name="T9" fmla="*/ 2147483647 h 226"/>
                <a:gd name="T10" fmla="*/ 2147483647 w 124"/>
                <a:gd name="T11" fmla="*/ 2147483647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4"/>
                <a:gd name="T19" fmla="*/ 0 h 226"/>
                <a:gd name="T20" fmla="*/ 124 w 124"/>
                <a:gd name="T21" fmla="*/ 226 h 2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4" h="226">
                  <a:moveTo>
                    <a:pt x="13" y="163"/>
                  </a:moveTo>
                  <a:lnTo>
                    <a:pt x="0" y="22"/>
                  </a:lnTo>
                  <a:lnTo>
                    <a:pt x="79" y="0"/>
                  </a:lnTo>
                  <a:lnTo>
                    <a:pt x="124" y="199"/>
                  </a:lnTo>
                  <a:lnTo>
                    <a:pt x="57" y="226"/>
                  </a:lnTo>
                  <a:lnTo>
                    <a:pt x="13" y="1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26" name="Freeform 641"/>
            <p:cNvSpPr>
              <a:spLocks/>
            </p:cNvSpPr>
            <p:nvPr/>
          </p:nvSpPr>
          <p:spPr bwMode="auto">
            <a:xfrm>
              <a:off x="5410200" y="2800350"/>
              <a:ext cx="141288" cy="242888"/>
            </a:xfrm>
            <a:custGeom>
              <a:avLst/>
              <a:gdLst>
                <a:gd name="T0" fmla="*/ 2147483647 w 133"/>
                <a:gd name="T1" fmla="*/ 2147483647 h 229"/>
                <a:gd name="T2" fmla="*/ 2147483647 w 133"/>
                <a:gd name="T3" fmla="*/ 2147483647 h 229"/>
                <a:gd name="T4" fmla="*/ 0 w 133"/>
                <a:gd name="T5" fmla="*/ 2147483647 h 229"/>
                <a:gd name="T6" fmla="*/ 2147483647 w 133"/>
                <a:gd name="T7" fmla="*/ 0 h 229"/>
                <a:gd name="T8" fmla="*/ 2147483647 w 133"/>
                <a:gd name="T9" fmla="*/ 2147483647 h 229"/>
                <a:gd name="T10" fmla="*/ 2147483647 w 133"/>
                <a:gd name="T11" fmla="*/ 2147483647 h 229"/>
                <a:gd name="T12" fmla="*/ 2147483647 w 133"/>
                <a:gd name="T13" fmla="*/ 2147483647 h 229"/>
                <a:gd name="T14" fmla="*/ 2147483647 w 133"/>
                <a:gd name="T15" fmla="*/ 2147483647 h 229"/>
                <a:gd name="T16" fmla="*/ 2147483647 w 133"/>
                <a:gd name="T17" fmla="*/ 2147483647 h 2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3"/>
                <a:gd name="T28" fmla="*/ 0 h 229"/>
                <a:gd name="T29" fmla="*/ 133 w 133"/>
                <a:gd name="T30" fmla="*/ 229 h 2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3" h="229">
                  <a:moveTo>
                    <a:pt x="57" y="229"/>
                  </a:moveTo>
                  <a:lnTo>
                    <a:pt x="10" y="145"/>
                  </a:lnTo>
                  <a:lnTo>
                    <a:pt x="0" y="15"/>
                  </a:lnTo>
                  <a:lnTo>
                    <a:pt x="51" y="0"/>
                  </a:lnTo>
                  <a:lnTo>
                    <a:pt x="69" y="19"/>
                  </a:lnTo>
                  <a:lnTo>
                    <a:pt x="115" y="108"/>
                  </a:lnTo>
                  <a:lnTo>
                    <a:pt x="106" y="148"/>
                  </a:lnTo>
                  <a:lnTo>
                    <a:pt x="133" y="213"/>
                  </a:lnTo>
                  <a:lnTo>
                    <a:pt x="57" y="2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27" name="Freeform 642"/>
            <p:cNvSpPr>
              <a:spLocks/>
            </p:cNvSpPr>
            <p:nvPr/>
          </p:nvSpPr>
          <p:spPr bwMode="auto">
            <a:xfrm>
              <a:off x="5351463" y="2482850"/>
              <a:ext cx="149225" cy="331788"/>
            </a:xfrm>
            <a:custGeom>
              <a:avLst/>
              <a:gdLst>
                <a:gd name="T0" fmla="*/ 2147483647 w 141"/>
                <a:gd name="T1" fmla="*/ 2147483647 h 313"/>
                <a:gd name="T2" fmla="*/ 2147483647 w 141"/>
                <a:gd name="T3" fmla="*/ 2147483647 h 313"/>
                <a:gd name="T4" fmla="*/ 0 w 141"/>
                <a:gd name="T5" fmla="*/ 2147483647 h 313"/>
                <a:gd name="T6" fmla="*/ 2147483647 w 141"/>
                <a:gd name="T7" fmla="*/ 0 h 313"/>
                <a:gd name="T8" fmla="*/ 2147483647 w 141"/>
                <a:gd name="T9" fmla="*/ 2147483647 h 313"/>
                <a:gd name="T10" fmla="*/ 2147483647 w 141"/>
                <a:gd name="T11" fmla="*/ 2147483647 h 313"/>
                <a:gd name="T12" fmla="*/ 2147483647 w 141"/>
                <a:gd name="T13" fmla="*/ 2147483647 h 313"/>
                <a:gd name="T14" fmla="*/ 2147483647 w 141"/>
                <a:gd name="T15" fmla="*/ 2147483647 h 313"/>
                <a:gd name="T16" fmla="*/ 2147483647 w 141"/>
                <a:gd name="T17" fmla="*/ 2147483647 h 313"/>
                <a:gd name="T18" fmla="*/ 2147483647 w 141"/>
                <a:gd name="T19" fmla="*/ 2147483647 h 313"/>
                <a:gd name="T20" fmla="*/ 2147483647 w 141"/>
                <a:gd name="T21" fmla="*/ 2147483647 h 313"/>
                <a:gd name="T22" fmla="*/ 2147483647 w 141"/>
                <a:gd name="T23" fmla="*/ 2147483647 h 31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1"/>
                <a:gd name="T37" fmla="*/ 0 h 313"/>
                <a:gd name="T38" fmla="*/ 141 w 141"/>
                <a:gd name="T39" fmla="*/ 313 h 31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1" h="313">
                  <a:moveTo>
                    <a:pt x="54" y="313"/>
                  </a:moveTo>
                  <a:lnTo>
                    <a:pt x="12" y="225"/>
                  </a:lnTo>
                  <a:lnTo>
                    <a:pt x="0" y="36"/>
                  </a:lnTo>
                  <a:lnTo>
                    <a:pt x="51" y="0"/>
                  </a:lnTo>
                  <a:lnTo>
                    <a:pt x="74" y="13"/>
                  </a:lnTo>
                  <a:lnTo>
                    <a:pt x="77" y="144"/>
                  </a:lnTo>
                  <a:lnTo>
                    <a:pt x="116" y="178"/>
                  </a:lnTo>
                  <a:lnTo>
                    <a:pt x="122" y="246"/>
                  </a:lnTo>
                  <a:lnTo>
                    <a:pt x="141" y="273"/>
                  </a:lnTo>
                  <a:lnTo>
                    <a:pt x="126" y="313"/>
                  </a:lnTo>
                  <a:lnTo>
                    <a:pt x="110" y="300"/>
                  </a:lnTo>
                  <a:lnTo>
                    <a:pt x="54" y="3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28" name="Freeform 643"/>
            <p:cNvSpPr>
              <a:spLocks/>
            </p:cNvSpPr>
            <p:nvPr/>
          </p:nvSpPr>
          <p:spPr bwMode="auto">
            <a:xfrm>
              <a:off x="5330825" y="2206625"/>
              <a:ext cx="85725" cy="312738"/>
            </a:xfrm>
            <a:custGeom>
              <a:avLst/>
              <a:gdLst>
                <a:gd name="T0" fmla="*/ 2147483647 w 81"/>
                <a:gd name="T1" fmla="*/ 2147483647 h 295"/>
                <a:gd name="T2" fmla="*/ 0 w 81"/>
                <a:gd name="T3" fmla="*/ 2147483647 h 295"/>
                <a:gd name="T4" fmla="*/ 0 w 81"/>
                <a:gd name="T5" fmla="*/ 2147483647 h 295"/>
                <a:gd name="T6" fmla="*/ 2147483647 w 81"/>
                <a:gd name="T7" fmla="*/ 0 h 295"/>
                <a:gd name="T8" fmla="*/ 2147483647 w 81"/>
                <a:gd name="T9" fmla="*/ 2147483647 h 295"/>
                <a:gd name="T10" fmla="*/ 2147483647 w 81"/>
                <a:gd name="T11" fmla="*/ 2147483647 h 295"/>
                <a:gd name="T12" fmla="*/ 2147483647 w 81"/>
                <a:gd name="T13" fmla="*/ 2147483647 h 295"/>
                <a:gd name="T14" fmla="*/ 2147483647 w 81"/>
                <a:gd name="T15" fmla="*/ 2147483647 h 29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295"/>
                <a:gd name="T26" fmla="*/ 81 w 81"/>
                <a:gd name="T27" fmla="*/ 295 h 29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295">
                  <a:moveTo>
                    <a:pt x="18" y="295"/>
                  </a:moveTo>
                  <a:lnTo>
                    <a:pt x="0" y="241"/>
                  </a:lnTo>
                  <a:lnTo>
                    <a:pt x="0" y="19"/>
                  </a:lnTo>
                  <a:lnTo>
                    <a:pt x="36" y="0"/>
                  </a:lnTo>
                  <a:lnTo>
                    <a:pt x="54" y="61"/>
                  </a:lnTo>
                  <a:lnTo>
                    <a:pt x="81" y="112"/>
                  </a:lnTo>
                  <a:lnTo>
                    <a:pt x="78" y="265"/>
                  </a:lnTo>
                  <a:lnTo>
                    <a:pt x="18" y="29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29" name="Freeform 644"/>
            <p:cNvSpPr>
              <a:spLocks/>
            </p:cNvSpPr>
            <p:nvPr/>
          </p:nvSpPr>
          <p:spPr bwMode="auto">
            <a:xfrm>
              <a:off x="5287963" y="1822450"/>
              <a:ext cx="95250" cy="398463"/>
            </a:xfrm>
            <a:custGeom>
              <a:avLst/>
              <a:gdLst>
                <a:gd name="T0" fmla="*/ 2147483647 w 90"/>
                <a:gd name="T1" fmla="*/ 2147483647 h 376"/>
                <a:gd name="T2" fmla="*/ 2147483647 w 90"/>
                <a:gd name="T3" fmla="*/ 2147483647 h 376"/>
                <a:gd name="T4" fmla="*/ 2147483647 w 90"/>
                <a:gd name="T5" fmla="*/ 2147483647 h 376"/>
                <a:gd name="T6" fmla="*/ 2147483647 w 90"/>
                <a:gd name="T7" fmla="*/ 2147483647 h 376"/>
                <a:gd name="T8" fmla="*/ 2147483647 w 90"/>
                <a:gd name="T9" fmla="*/ 2147483647 h 376"/>
                <a:gd name="T10" fmla="*/ 2147483647 w 90"/>
                <a:gd name="T11" fmla="*/ 0 h 376"/>
                <a:gd name="T12" fmla="*/ 0 w 90"/>
                <a:gd name="T13" fmla="*/ 2147483647 h 376"/>
                <a:gd name="T14" fmla="*/ 2147483647 w 90"/>
                <a:gd name="T15" fmla="*/ 2147483647 h 376"/>
                <a:gd name="T16" fmla="*/ 2147483647 w 90"/>
                <a:gd name="T17" fmla="*/ 2147483647 h 3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"/>
                <a:gd name="T28" fmla="*/ 0 h 376"/>
                <a:gd name="T29" fmla="*/ 90 w 90"/>
                <a:gd name="T30" fmla="*/ 376 h 3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" h="376">
                  <a:moveTo>
                    <a:pt x="76" y="360"/>
                  </a:moveTo>
                  <a:lnTo>
                    <a:pt x="90" y="302"/>
                  </a:lnTo>
                  <a:lnTo>
                    <a:pt x="68" y="236"/>
                  </a:lnTo>
                  <a:lnTo>
                    <a:pt x="70" y="130"/>
                  </a:lnTo>
                  <a:lnTo>
                    <a:pt x="58" y="56"/>
                  </a:lnTo>
                  <a:lnTo>
                    <a:pt x="68" y="0"/>
                  </a:lnTo>
                  <a:lnTo>
                    <a:pt x="0" y="2"/>
                  </a:lnTo>
                  <a:lnTo>
                    <a:pt x="40" y="376"/>
                  </a:lnTo>
                  <a:lnTo>
                    <a:pt x="76" y="36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30" name="Freeform 645"/>
            <p:cNvSpPr>
              <a:spLocks/>
            </p:cNvSpPr>
            <p:nvPr/>
          </p:nvSpPr>
          <p:spPr bwMode="auto">
            <a:xfrm>
              <a:off x="5254625" y="2074863"/>
              <a:ext cx="96838" cy="482600"/>
            </a:xfrm>
            <a:custGeom>
              <a:avLst/>
              <a:gdLst>
                <a:gd name="T0" fmla="*/ 2147483647 w 92"/>
                <a:gd name="T1" fmla="*/ 0 h 456"/>
                <a:gd name="T2" fmla="*/ 0 w 92"/>
                <a:gd name="T3" fmla="*/ 2147483647 h 456"/>
                <a:gd name="T4" fmla="*/ 2147483647 w 92"/>
                <a:gd name="T5" fmla="*/ 2147483647 h 456"/>
                <a:gd name="T6" fmla="*/ 2147483647 w 92"/>
                <a:gd name="T7" fmla="*/ 2147483647 h 456"/>
                <a:gd name="T8" fmla="*/ 2147483647 w 92"/>
                <a:gd name="T9" fmla="*/ 2147483647 h 456"/>
                <a:gd name="T10" fmla="*/ 2147483647 w 92"/>
                <a:gd name="T11" fmla="*/ 2147483647 h 456"/>
                <a:gd name="T12" fmla="*/ 2147483647 w 92"/>
                <a:gd name="T13" fmla="*/ 2147483647 h 456"/>
                <a:gd name="T14" fmla="*/ 2147483647 w 92"/>
                <a:gd name="T15" fmla="*/ 2147483647 h 456"/>
                <a:gd name="T16" fmla="*/ 2147483647 w 92"/>
                <a:gd name="T17" fmla="*/ 0 h 4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2"/>
                <a:gd name="T28" fmla="*/ 0 h 456"/>
                <a:gd name="T29" fmla="*/ 92 w 92"/>
                <a:gd name="T30" fmla="*/ 456 h 4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2" h="456">
                  <a:moveTo>
                    <a:pt x="54" y="0"/>
                  </a:moveTo>
                  <a:lnTo>
                    <a:pt x="0" y="44"/>
                  </a:lnTo>
                  <a:lnTo>
                    <a:pt x="14" y="426"/>
                  </a:lnTo>
                  <a:lnTo>
                    <a:pt x="26" y="456"/>
                  </a:lnTo>
                  <a:lnTo>
                    <a:pt x="92" y="434"/>
                  </a:lnTo>
                  <a:lnTo>
                    <a:pt x="92" y="414"/>
                  </a:lnTo>
                  <a:lnTo>
                    <a:pt x="74" y="368"/>
                  </a:lnTo>
                  <a:lnTo>
                    <a:pt x="72" y="132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31" name="Freeform 646"/>
            <p:cNvSpPr>
              <a:spLocks/>
            </p:cNvSpPr>
            <p:nvPr/>
          </p:nvSpPr>
          <p:spPr bwMode="auto">
            <a:xfrm rot="1414482">
              <a:off x="5181600" y="1844675"/>
              <a:ext cx="71438" cy="255588"/>
            </a:xfrm>
            <a:custGeom>
              <a:avLst/>
              <a:gdLst>
                <a:gd name="T0" fmla="*/ 2147483647 w 68"/>
                <a:gd name="T1" fmla="*/ 2147483647 h 240"/>
                <a:gd name="T2" fmla="*/ 0 w 68"/>
                <a:gd name="T3" fmla="*/ 2147483647 h 240"/>
                <a:gd name="T4" fmla="*/ 2147483647 w 68"/>
                <a:gd name="T5" fmla="*/ 0 h 240"/>
                <a:gd name="T6" fmla="*/ 2147483647 w 68"/>
                <a:gd name="T7" fmla="*/ 2147483647 h 240"/>
                <a:gd name="T8" fmla="*/ 2147483647 w 68"/>
                <a:gd name="T9" fmla="*/ 2147483647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8"/>
                <a:gd name="T16" fmla="*/ 0 h 240"/>
                <a:gd name="T17" fmla="*/ 68 w 68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8" h="240">
                  <a:moveTo>
                    <a:pt x="68" y="240"/>
                  </a:moveTo>
                  <a:lnTo>
                    <a:pt x="0" y="182"/>
                  </a:lnTo>
                  <a:lnTo>
                    <a:pt x="8" y="0"/>
                  </a:lnTo>
                  <a:lnTo>
                    <a:pt x="50" y="8"/>
                  </a:lnTo>
                  <a:lnTo>
                    <a:pt x="68" y="2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32" name="Freeform 647"/>
            <p:cNvSpPr>
              <a:spLocks/>
            </p:cNvSpPr>
            <p:nvPr/>
          </p:nvSpPr>
          <p:spPr bwMode="auto">
            <a:xfrm>
              <a:off x="5278438" y="2535238"/>
              <a:ext cx="204787" cy="671512"/>
            </a:xfrm>
            <a:custGeom>
              <a:avLst/>
              <a:gdLst>
                <a:gd name="T0" fmla="*/ 2147483647 w 194"/>
                <a:gd name="T1" fmla="*/ 2147483647 h 634"/>
                <a:gd name="T2" fmla="*/ 0 w 194"/>
                <a:gd name="T3" fmla="*/ 2147483647 h 634"/>
                <a:gd name="T4" fmla="*/ 2147483647 w 194"/>
                <a:gd name="T5" fmla="*/ 2147483647 h 634"/>
                <a:gd name="T6" fmla="*/ 2147483647 w 194"/>
                <a:gd name="T7" fmla="*/ 2147483647 h 634"/>
                <a:gd name="T8" fmla="*/ 2147483647 w 194"/>
                <a:gd name="T9" fmla="*/ 2147483647 h 634"/>
                <a:gd name="T10" fmla="*/ 2147483647 w 194"/>
                <a:gd name="T11" fmla="*/ 2147483647 h 634"/>
                <a:gd name="T12" fmla="*/ 2147483647 w 194"/>
                <a:gd name="T13" fmla="*/ 2147483647 h 634"/>
                <a:gd name="T14" fmla="*/ 2147483647 w 194"/>
                <a:gd name="T15" fmla="*/ 2147483647 h 634"/>
                <a:gd name="T16" fmla="*/ 2147483647 w 194"/>
                <a:gd name="T17" fmla="*/ 2147483647 h 634"/>
                <a:gd name="T18" fmla="*/ 2147483647 w 194"/>
                <a:gd name="T19" fmla="*/ 2147483647 h 634"/>
                <a:gd name="T20" fmla="*/ 2147483647 w 194"/>
                <a:gd name="T21" fmla="*/ 2147483647 h 634"/>
                <a:gd name="T22" fmla="*/ 2147483647 w 194"/>
                <a:gd name="T23" fmla="*/ 0 h 634"/>
                <a:gd name="T24" fmla="*/ 2147483647 w 194"/>
                <a:gd name="T25" fmla="*/ 2147483647 h 6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4"/>
                <a:gd name="T40" fmla="*/ 0 h 634"/>
                <a:gd name="T41" fmla="*/ 194 w 194"/>
                <a:gd name="T42" fmla="*/ 634 h 6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4" h="634">
                  <a:moveTo>
                    <a:pt x="6" y="16"/>
                  </a:moveTo>
                  <a:lnTo>
                    <a:pt x="0" y="152"/>
                  </a:lnTo>
                  <a:lnTo>
                    <a:pt x="42" y="250"/>
                  </a:lnTo>
                  <a:lnTo>
                    <a:pt x="50" y="392"/>
                  </a:lnTo>
                  <a:lnTo>
                    <a:pt x="86" y="448"/>
                  </a:lnTo>
                  <a:lnTo>
                    <a:pt x="128" y="634"/>
                  </a:lnTo>
                  <a:lnTo>
                    <a:pt x="194" y="618"/>
                  </a:lnTo>
                  <a:lnTo>
                    <a:pt x="186" y="476"/>
                  </a:lnTo>
                  <a:lnTo>
                    <a:pt x="132" y="398"/>
                  </a:lnTo>
                  <a:lnTo>
                    <a:pt x="116" y="246"/>
                  </a:lnTo>
                  <a:lnTo>
                    <a:pt x="82" y="172"/>
                  </a:lnTo>
                  <a:lnTo>
                    <a:pt x="68" y="0"/>
                  </a:lnTo>
                  <a:lnTo>
                    <a:pt x="6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33" name="Freeform 648"/>
            <p:cNvSpPr>
              <a:spLocks/>
            </p:cNvSpPr>
            <p:nvPr/>
          </p:nvSpPr>
          <p:spPr bwMode="auto">
            <a:xfrm>
              <a:off x="5411788" y="3190875"/>
              <a:ext cx="177800" cy="217488"/>
            </a:xfrm>
            <a:custGeom>
              <a:avLst/>
              <a:gdLst>
                <a:gd name="T0" fmla="*/ 2147483647 w 168"/>
                <a:gd name="T1" fmla="*/ 0 h 206"/>
                <a:gd name="T2" fmla="*/ 0 w 168"/>
                <a:gd name="T3" fmla="*/ 2147483647 h 206"/>
                <a:gd name="T4" fmla="*/ 2147483647 w 168"/>
                <a:gd name="T5" fmla="*/ 2147483647 h 206"/>
                <a:gd name="T6" fmla="*/ 2147483647 w 168"/>
                <a:gd name="T7" fmla="*/ 2147483647 h 206"/>
                <a:gd name="T8" fmla="*/ 2147483647 w 168"/>
                <a:gd name="T9" fmla="*/ 2147483647 h 206"/>
                <a:gd name="T10" fmla="*/ 2147483647 w 168"/>
                <a:gd name="T11" fmla="*/ 2147483647 h 206"/>
                <a:gd name="T12" fmla="*/ 2147483647 w 168"/>
                <a:gd name="T13" fmla="*/ 0 h 20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8"/>
                <a:gd name="T22" fmla="*/ 0 h 206"/>
                <a:gd name="T23" fmla="*/ 168 w 168"/>
                <a:gd name="T24" fmla="*/ 206 h 20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8" h="206">
                  <a:moveTo>
                    <a:pt x="70" y="0"/>
                  </a:moveTo>
                  <a:lnTo>
                    <a:pt x="0" y="14"/>
                  </a:lnTo>
                  <a:lnTo>
                    <a:pt x="84" y="206"/>
                  </a:lnTo>
                  <a:lnTo>
                    <a:pt x="168" y="204"/>
                  </a:lnTo>
                  <a:lnTo>
                    <a:pt x="162" y="164"/>
                  </a:lnTo>
                  <a:lnTo>
                    <a:pt x="116" y="56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34" name="Freeform 649"/>
            <p:cNvSpPr>
              <a:spLocks/>
            </p:cNvSpPr>
            <p:nvPr/>
          </p:nvSpPr>
          <p:spPr bwMode="auto">
            <a:xfrm>
              <a:off x="5500688" y="3402013"/>
              <a:ext cx="173037" cy="268287"/>
            </a:xfrm>
            <a:custGeom>
              <a:avLst/>
              <a:gdLst>
                <a:gd name="T0" fmla="*/ 0 w 164"/>
                <a:gd name="T1" fmla="*/ 2147483647 h 254"/>
                <a:gd name="T2" fmla="*/ 2147483647 w 164"/>
                <a:gd name="T3" fmla="*/ 2147483647 h 254"/>
                <a:gd name="T4" fmla="*/ 2147483647 w 164"/>
                <a:gd name="T5" fmla="*/ 2147483647 h 254"/>
                <a:gd name="T6" fmla="*/ 2147483647 w 164"/>
                <a:gd name="T7" fmla="*/ 2147483647 h 254"/>
                <a:gd name="T8" fmla="*/ 2147483647 w 164"/>
                <a:gd name="T9" fmla="*/ 2147483647 h 254"/>
                <a:gd name="T10" fmla="*/ 2147483647 w 164"/>
                <a:gd name="T11" fmla="*/ 2147483647 h 254"/>
                <a:gd name="T12" fmla="*/ 2147483647 w 164"/>
                <a:gd name="T13" fmla="*/ 0 h 254"/>
                <a:gd name="T14" fmla="*/ 0 w 164"/>
                <a:gd name="T15" fmla="*/ 2147483647 h 25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4"/>
                <a:gd name="T25" fmla="*/ 0 h 254"/>
                <a:gd name="T26" fmla="*/ 164 w 164"/>
                <a:gd name="T27" fmla="*/ 254 h 25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4" h="254">
                  <a:moveTo>
                    <a:pt x="0" y="2"/>
                  </a:moveTo>
                  <a:lnTo>
                    <a:pt x="6" y="74"/>
                  </a:lnTo>
                  <a:lnTo>
                    <a:pt x="86" y="254"/>
                  </a:lnTo>
                  <a:lnTo>
                    <a:pt x="164" y="242"/>
                  </a:lnTo>
                  <a:lnTo>
                    <a:pt x="144" y="120"/>
                  </a:lnTo>
                  <a:lnTo>
                    <a:pt x="90" y="54"/>
                  </a:lnTo>
                  <a:lnTo>
                    <a:pt x="8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35" name="Freeform 650"/>
            <p:cNvSpPr>
              <a:spLocks/>
            </p:cNvSpPr>
            <p:nvPr/>
          </p:nvSpPr>
          <p:spPr bwMode="auto">
            <a:xfrm>
              <a:off x="5588000" y="3648075"/>
              <a:ext cx="160338" cy="257175"/>
            </a:xfrm>
            <a:custGeom>
              <a:avLst/>
              <a:gdLst>
                <a:gd name="T0" fmla="*/ 0 w 152"/>
                <a:gd name="T1" fmla="*/ 2147483647 h 244"/>
                <a:gd name="T2" fmla="*/ 2147483647 w 152"/>
                <a:gd name="T3" fmla="*/ 2147483647 h 244"/>
                <a:gd name="T4" fmla="*/ 2147483647 w 152"/>
                <a:gd name="T5" fmla="*/ 2147483647 h 244"/>
                <a:gd name="T6" fmla="*/ 2147483647 w 152"/>
                <a:gd name="T7" fmla="*/ 2147483647 h 244"/>
                <a:gd name="T8" fmla="*/ 2147483647 w 152"/>
                <a:gd name="T9" fmla="*/ 2147483647 h 244"/>
                <a:gd name="T10" fmla="*/ 2147483647 w 152"/>
                <a:gd name="T11" fmla="*/ 0 h 244"/>
                <a:gd name="T12" fmla="*/ 0 w 152"/>
                <a:gd name="T13" fmla="*/ 2147483647 h 2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2"/>
                <a:gd name="T22" fmla="*/ 0 h 244"/>
                <a:gd name="T23" fmla="*/ 152 w 152"/>
                <a:gd name="T24" fmla="*/ 244 h 2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2" h="244">
                  <a:moveTo>
                    <a:pt x="0" y="22"/>
                  </a:moveTo>
                  <a:lnTo>
                    <a:pt x="22" y="162"/>
                  </a:lnTo>
                  <a:lnTo>
                    <a:pt x="76" y="244"/>
                  </a:lnTo>
                  <a:lnTo>
                    <a:pt x="152" y="218"/>
                  </a:lnTo>
                  <a:lnTo>
                    <a:pt x="144" y="180"/>
                  </a:lnTo>
                  <a:lnTo>
                    <a:pt x="86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36" name="Freeform 651"/>
            <p:cNvSpPr>
              <a:spLocks/>
            </p:cNvSpPr>
            <p:nvPr/>
          </p:nvSpPr>
          <p:spPr bwMode="auto">
            <a:xfrm>
              <a:off x="5659438" y="3873500"/>
              <a:ext cx="153987" cy="239713"/>
            </a:xfrm>
            <a:custGeom>
              <a:avLst/>
              <a:gdLst>
                <a:gd name="T0" fmla="*/ 2147483647 w 146"/>
                <a:gd name="T1" fmla="*/ 2147483647 h 226"/>
                <a:gd name="T2" fmla="*/ 0 w 146"/>
                <a:gd name="T3" fmla="*/ 2147483647 h 226"/>
                <a:gd name="T4" fmla="*/ 2147483647 w 146"/>
                <a:gd name="T5" fmla="*/ 2147483647 h 226"/>
                <a:gd name="T6" fmla="*/ 2147483647 w 146"/>
                <a:gd name="T7" fmla="*/ 2147483647 h 226"/>
                <a:gd name="T8" fmla="*/ 2147483647 w 146"/>
                <a:gd name="T9" fmla="*/ 2147483647 h 226"/>
                <a:gd name="T10" fmla="*/ 2147483647 w 146"/>
                <a:gd name="T11" fmla="*/ 0 h 226"/>
                <a:gd name="T12" fmla="*/ 2147483647 w 146"/>
                <a:gd name="T13" fmla="*/ 2147483647 h 2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6"/>
                <a:gd name="T22" fmla="*/ 0 h 226"/>
                <a:gd name="T23" fmla="*/ 146 w 146"/>
                <a:gd name="T24" fmla="*/ 226 h 2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6" h="226">
                  <a:moveTo>
                    <a:pt x="6" y="28"/>
                  </a:moveTo>
                  <a:lnTo>
                    <a:pt x="0" y="86"/>
                  </a:lnTo>
                  <a:lnTo>
                    <a:pt x="62" y="226"/>
                  </a:lnTo>
                  <a:lnTo>
                    <a:pt x="146" y="204"/>
                  </a:lnTo>
                  <a:lnTo>
                    <a:pt x="126" y="64"/>
                  </a:lnTo>
                  <a:lnTo>
                    <a:pt x="78" y="0"/>
                  </a:lnTo>
                  <a:lnTo>
                    <a:pt x="6" y="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37" name="Freeform 652"/>
            <p:cNvSpPr>
              <a:spLocks/>
            </p:cNvSpPr>
            <p:nvPr/>
          </p:nvSpPr>
          <p:spPr bwMode="auto">
            <a:xfrm>
              <a:off x="5724525" y="4090988"/>
              <a:ext cx="163513" cy="228600"/>
            </a:xfrm>
            <a:custGeom>
              <a:avLst/>
              <a:gdLst>
                <a:gd name="T0" fmla="*/ 0 w 154"/>
                <a:gd name="T1" fmla="*/ 2147483647 h 216"/>
                <a:gd name="T2" fmla="*/ 2147483647 w 154"/>
                <a:gd name="T3" fmla="*/ 2147483647 h 216"/>
                <a:gd name="T4" fmla="*/ 2147483647 w 154"/>
                <a:gd name="T5" fmla="*/ 2147483647 h 216"/>
                <a:gd name="T6" fmla="*/ 2147483647 w 154"/>
                <a:gd name="T7" fmla="*/ 2147483647 h 216"/>
                <a:gd name="T8" fmla="*/ 2147483647 w 154"/>
                <a:gd name="T9" fmla="*/ 2147483647 h 216"/>
                <a:gd name="T10" fmla="*/ 2147483647 w 154"/>
                <a:gd name="T11" fmla="*/ 2147483647 h 216"/>
                <a:gd name="T12" fmla="*/ 2147483647 w 154"/>
                <a:gd name="T13" fmla="*/ 0 h 216"/>
                <a:gd name="T14" fmla="*/ 0 w 154"/>
                <a:gd name="T15" fmla="*/ 2147483647 h 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4"/>
                <a:gd name="T25" fmla="*/ 0 h 216"/>
                <a:gd name="T26" fmla="*/ 154 w 154"/>
                <a:gd name="T27" fmla="*/ 216 h 2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4" h="216">
                  <a:moveTo>
                    <a:pt x="0" y="18"/>
                  </a:moveTo>
                  <a:lnTo>
                    <a:pt x="6" y="118"/>
                  </a:lnTo>
                  <a:lnTo>
                    <a:pt x="98" y="216"/>
                  </a:lnTo>
                  <a:lnTo>
                    <a:pt x="154" y="168"/>
                  </a:lnTo>
                  <a:lnTo>
                    <a:pt x="122" y="100"/>
                  </a:lnTo>
                  <a:lnTo>
                    <a:pt x="114" y="26"/>
                  </a:lnTo>
                  <a:lnTo>
                    <a:pt x="84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38" name="Freeform 653"/>
            <p:cNvSpPr>
              <a:spLocks/>
            </p:cNvSpPr>
            <p:nvPr/>
          </p:nvSpPr>
          <p:spPr bwMode="auto">
            <a:xfrm>
              <a:off x="6432550" y="3624263"/>
              <a:ext cx="41275" cy="106362"/>
            </a:xfrm>
            <a:custGeom>
              <a:avLst/>
              <a:gdLst>
                <a:gd name="T0" fmla="*/ 2147483647 w 39"/>
                <a:gd name="T1" fmla="*/ 2147483647 h 100"/>
                <a:gd name="T2" fmla="*/ 2147483647 w 39"/>
                <a:gd name="T3" fmla="*/ 0 h 100"/>
                <a:gd name="T4" fmla="*/ 2147483647 w 39"/>
                <a:gd name="T5" fmla="*/ 2147483647 h 100"/>
                <a:gd name="T6" fmla="*/ 0 w 39"/>
                <a:gd name="T7" fmla="*/ 2147483647 h 100"/>
                <a:gd name="T8" fmla="*/ 2147483647 w 39"/>
                <a:gd name="T9" fmla="*/ 2147483647 h 100"/>
                <a:gd name="T10" fmla="*/ 2147483647 w 39"/>
                <a:gd name="T11" fmla="*/ 2147483647 h 100"/>
                <a:gd name="T12" fmla="*/ 2147483647 w 39"/>
                <a:gd name="T13" fmla="*/ 2147483647 h 1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100"/>
                <a:gd name="T23" fmla="*/ 39 w 39"/>
                <a:gd name="T24" fmla="*/ 100 h 1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100">
                  <a:moveTo>
                    <a:pt x="39" y="3"/>
                  </a:moveTo>
                  <a:lnTo>
                    <a:pt x="6" y="0"/>
                  </a:lnTo>
                  <a:lnTo>
                    <a:pt x="6" y="66"/>
                  </a:lnTo>
                  <a:lnTo>
                    <a:pt x="0" y="91"/>
                  </a:lnTo>
                  <a:lnTo>
                    <a:pt x="21" y="100"/>
                  </a:lnTo>
                  <a:lnTo>
                    <a:pt x="29" y="82"/>
                  </a:lnTo>
                  <a:lnTo>
                    <a:pt x="39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39" name="Freeform 654"/>
            <p:cNvSpPr>
              <a:spLocks/>
            </p:cNvSpPr>
            <p:nvPr/>
          </p:nvSpPr>
          <p:spPr bwMode="auto">
            <a:xfrm>
              <a:off x="6396038" y="3722688"/>
              <a:ext cx="53975" cy="95250"/>
            </a:xfrm>
            <a:custGeom>
              <a:avLst/>
              <a:gdLst>
                <a:gd name="T0" fmla="*/ 2147483647 w 51"/>
                <a:gd name="T1" fmla="*/ 0 h 90"/>
                <a:gd name="T2" fmla="*/ 2147483647 w 51"/>
                <a:gd name="T3" fmla="*/ 2147483647 h 90"/>
                <a:gd name="T4" fmla="*/ 0 w 51"/>
                <a:gd name="T5" fmla="*/ 2147483647 h 90"/>
                <a:gd name="T6" fmla="*/ 2147483647 w 51"/>
                <a:gd name="T7" fmla="*/ 2147483647 h 90"/>
                <a:gd name="T8" fmla="*/ 2147483647 w 51"/>
                <a:gd name="T9" fmla="*/ 2147483647 h 90"/>
                <a:gd name="T10" fmla="*/ 2147483647 w 51"/>
                <a:gd name="T11" fmla="*/ 2147483647 h 90"/>
                <a:gd name="T12" fmla="*/ 2147483647 w 51"/>
                <a:gd name="T13" fmla="*/ 2147483647 h 90"/>
                <a:gd name="T14" fmla="*/ 2147483647 w 51"/>
                <a:gd name="T15" fmla="*/ 0 h 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1"/>
                <a:gd name="T25" fmla="*/ 0 h 90"/>
                <a:gd name="T26" fmla="*/ 51 w 51"/>
                <a:gd name="T27" fmla="*/ 90 h 9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1" h="90">
                  <a:moveTo>
                    <a:pt x="33" y="0"/>
                  </a:moveTo>
                  <a:lnTo>
                    <a:pt x="12" y="45"/>
                  </a:lnTo>
                  <a:lnTo>
                    <a:pt x="0" y="90"/>
                  </a:lnTo>
                  <a:lnTo>
                    <a:pt x="18" y="88"/>
                  </a:lnTo>
                  <a:lnTo>
                    <a:pt x="36" y="51"/>
                  </a:lnTo>
                  <a:lnTo>
                    <a:pt x="45" y="33"/>
                  </a:lnTo>
                  <a:lnTo>
                    <a:pt x="51" y="6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40" name="Freeform 589"/>
            <p:cNvSpPr>
              <a:spLocks/>
            </p:cNvSpPr>
            <p:nvPr/>
          </p:nvSpPr>
          <p:spPr bwMode="auto">
            <a:xfrm rot="376642">
              <a:off x="5351463" y="1484313"/>
              <a:ext cx="236537" cy="352425"/>
            </a:xfrm>
            <a:custGeom>
              <a:avLst/>
              <a:gdLst>
                <a:gd name="T0" fmla="*/ 2147483647 w 224"/>
                <a:gd name="T1" fmla="*/ 2147483647 h 141"/>
                <a:gd name="T2" fmla="*/ 0 w 224"/>
                <a:gd name="T3" fmla="*/ 2147483647 h 141"/>
                <a:gd name="T4" fmla="*/ 2147483647 w 224"/>
                <a:gd name="T5" fmla="*/ 2147483647 h 141"/>
                <a:gd name="T6" fmla="*/ 2147483647 w 224"/>
                <a:gd name="T7" fmla="*/ 0 h 141"/>
                <a:gd name="T8" fmla="*/ 2147483647 w 224"/>
                <a:gd name="T9" fmla="*/ 2147483647 h 141"/>
                <a:gd name="T10" fmla="*/ 2147483647 w 224"/>
                <a:gd name="T11" fmla="*/ 2147483647 h 141"/>
                <a:gd name="T12" fmla="*/ 2147483647 w 224"/>
                <a:gd name="T13" fmla="*/ 2147483647 h 1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4"/>
                <a:gd name="T22" fmla="*/ 0 h 141"/>
                <a:gd name="T23" fmla="*/ 224 w 224"/>
                <a:gd name="T24" fmla="*/ 141 h 14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4" h="141">
                  <a:moveTo>
                    <a:pt x="12" y="141"/>
                  </a:moveTo>
                  <a:lnTo>
                    <a:pt x="0" y="63"/>
                  </a:lnTo>
                  <a:lnTo>
                    <a:pt x="9" y="9"/>
                  </a:lnTo>
                  <a:lnTo>
                    <a:pt x="213" y="0"/>
                  </a:lnTo>
                  <a:lnTo>
                    <a:pt x="216" y="75"/>
                  </a:lnTo>
                  <a:lnTo>
                    <a:pt x="224" y="123"/>
                  </a:lnTo>
                  <a:lnTo>
                    <a:pt x="12" y="141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41" name="Freeform 444"/>
            <p:cNvSpPr>
              <a:spLocks/>
            </p:cNvSpPr>
            <p:nvPr/>
          </p:nvSpPr>
          <p:spPr bwMode="auto">
            <a:xfrm rot="21280823">
              <a:off x="6796088" y="1495425"/>
              <a:ext cx="242887" cy="317500"/>
            </a:xfrm>
            <a:custGeom>
              <a:avLst/>
              <a:gdLst>
                <a:gd name="T0" fmla="*/ 2147483647 w 230"/>
                <a:gd name="T1" fmla="*/ 2147483647 h 169"/>
                <a:gd name="T2" fmla="*/ 2147483647 w 230"/>
                <a:gd name="T3" fmla="*/ 0 h 169"/>
                <a:gd name="T4" fmla="*/ 2147483647 w 230"/>
                <a:gd name="T5" fmla="*/ 2147483647 h 169"/>
                <a:gd name="T6" fmla="*/ 2147483647 w 230"/>
                <a:gd name="T7" fmla="*/ 2147483647 h 169"/>
                <a:gd name="T8" fmla="*/ 2147483647 w 230"/>
                <a:gd name="T9" fmla="*/ 2147483647 h 169"/>
                <a:gd name="T10" fmla="*/ 0 w 230"/>
                <a:gd name="T11" fmla="*/ 2147483647 h 169"/>
                <a:gd name="T12" fmla="*/ 2147483647 w 230"/>
                <a:gd name="T13" fmla="*/ 2147483647 h 169"/>
                <a:gd name="T14" fmla="*/ 2147483647 w 230"/>
                <a:gd name="T15" fmla="*/ 2147483647 h 169"/>
                <a:gd name="T16" fmla="*/ 2147483647 w 230"/>
                <a:gd name="T17" fmla="*/ 2147483647 h 16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30"/>
                <a:gd name="T28" fmla="*/ 0 h 169"/>
                <a:gd name="T29" fmla="*/ 230 w 230"/>
                <a:gd name="T30" fmla="*/ 169 h 16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30" h="169">
                  <a:moveTo>
                    <a:pt x="20" y="19"/>
                  </a:moveTo>
                  <a:lnTo>
                    <a:pt x="24" y="0"/>
                  </a:lnTo>
                  <a:lnTo>
                    <a:pt x="230" y="6"/>
                  </a:lnTo>
                  <a:lnTo>
                    <a:pt x="218" y="169"/>
                  </a:lnTo>
                  <a:lnTo>
                    <a:pt x="21" y="153"/>
                  </a:lnTo>
                  <a:lnTo>
                    <a:pt x="0" y="130"/>
                  </a:lnTo>
                  <a:lnTo>
                    <a:pt x="3" y="81"/>
                  </a:lnTo>
                  <a:lnTo>
                    <a:pt x="3" y="55"/>
                  </a:lnTo>
                  <a:lnTo>
                    <a:pt x="20" y="19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42" name="Freeform 573"/>
            <p:cNvSpPr>
              <a:spLocks/>
            </p:cNvSpPr>
            <p:nvPr/>
          </p:nvSpPr>
          <p:spPr bwMode="auto">
            <a:xfrm>
              <a:off x="5570538" y="1501775"/>
              <a:ext cx="207962" cy="341313"/>
            </a:xfrm>
            <a:custGeom>
              <a:avLst/>
              <a:gdLst>
                <a:gd name="T0" fmla="*/ 2147483647 w 196"/>
                <a:gd name="T1" fmla="*/ 2147483647 h 118"/>
                <a:gd name="T2" fmla="*/ 0 w 196"/>
                <a:gd name="T3" fmla="*/ 2147483647 h 118"/>
                <a:gd name="T4" fmla="*/ 2147483647 w 196"/>
                <a:gd name="T5" fmla="*/ 2147483647 h 118"/>
                <a:gd name="T6" fmla="*/ 2147483647 w 196"/>
                <a:gd name="T7" fmla="*/ 0 h 118"/>
                <a:gd name="T8" fmla="*/ 2147483647 w 196"/>
                <a:gd name="T9" fmla="*/ 2147483647 h 118"/>
                <a:gd name="T10" fmla="*/ 2147483647 w 196"/>
                <a:gd name="T11" fmla="*/ 2147483647 h 118"/>
                <a:gd name="T12" fmla="*/ 2147483647 w 196"/>
                <a:gd name="T13" fmla="*/ 2147483647 h 118"/>
                <a:gd name="T14" fmla="*/ 2147483647 w 196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6"/>
                <a:gd name="T25" fmla="*/ 0 h 118"/>
                <a:gd name="T26" fmla="*/ 196 w 196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6" h="118">
                  <a:moveTo>
                    <a:pt x="7" y="105"/>
                  </a:moveTo>
                  <a:lnTo>
                    <a:pt x="0" y="76"/>
                  </a:lnTo>
                  <a:lnTo>
                    <a:pt x="1" y="3"/>
                  </a:lnTo>
                  <a:lnTo>
                    <a:pt x="181" y="0"/>
                  </a:lnTo>
                  <a:lnTo>
                    <a:pt x="171" y="76"/>
                  </a:lnTo>
                  <a:lnTo>
                    <a:pt x="196" y="118"/>
                  </a:lnTo>
                  <a:lnTo>
                    <a:pt x="106" y="112"/>
                  </a:lnTo>
                  <a:lnTo>
                    <a:pt x="7" y="10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43" name="Freeform 556"/>
            <p:cNvSpPr>
              <a:spLocks/>
            </p:cNvSpPr>
            <p:nvPr/>
          </p:nvSpPr>
          <p:spPr bwMode="auto">
            <a:xfrm>
              <a:off x="5748338" y="1501775"/>
              <a:ext cx="112712" cy="341313"/>
            </a:xfrm>
            <a:custGeom>
              <a:avLst/>
              <a:gdLst/>
              <a:ahLst/>
              <a:cxnLst>
                <a:cxn ang="0">
                  <a:pos x="25" y="120"/>
                </a:cxn>
                <a:cxn ang="0">
                  <a:pos x="0" y="78"/>
                </a:cxn>
                <a:cxn ang="0">
                  <a:pos x="9" y="0"/>
                </a:cxn>
                <a:cxn ang="0">
                  <a:pos x="103" y="2"/>
                </a:cxn>
                <a:cxn ang="0">
                  <a:pos x="103" y="104"/>
                </a:cxn>
                <a:cxn ang="0">
                  <a:pos x="25" y="120"/>
                </a:cxn>
              </a:cxnLst>
              <a:rect l="0" t="0" r="r" b="b"/>
              <a:pathLst>
                <a:path w="103" h="120">
                  <a:moveTo>
                    <a:pt x="25" y="120"/>
                  </a:moveTo>
                  <a:lnTo>
                    <a:pt x="0" y="78"/>
                  </a:lnTo>
                  <a:lnTo>
                    <a:pt x="9" y="0"/>
                  </a:lnTo>
                  <a:lnTo>
                    <a:pt x="103" y="2"/>
                  </a:lnTo>
                  <a:lnTo>
                    <a:pt x="103" y="104"/>
                  </a:lnTo>
                  <a:lnTo>
                    <a:pt x="25" y="12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344" name="Freeform 441"/>
            <p:cNvSpPr>
              <a:spLocks/>
            </p:cNvSpPr>
            <p:nvPr/>
          </p:nvSpPr>
          <p:spPr bwMode="auto">
            <a:xfrm flipV="1">
              <a:off x="6584950" y="1525588"/>
              <a:ext cx="234950" cy="301625"/>
            </a:xfrm>
            <a:custGeom>
              <a:avLst/>
              <a:gdLst>
                <a:gd name="T0" fmla="*/ 0 w 222"/>
                <a:gd name="T1" fmla="*/ 2147483647 h 48"/>
                <a:gd name="T2" fmla="*/ 2147483647 w 222"/>
                <a:gd name="T3" fmla="*/ 2147483647 h 48"/>
                <a:gd name="T4" fmla="*/ 2147483647 w 222"/>
                <a:gd name="T5" fmla="*/ 0 h 48"/>
                <a:gd name="T6" fmla="*/ 2147483647 w 222"/>
                <a:gd name="T7" fmla="*/ 2147483647 h 48"/>
                <a:gd name="T8" fmla="*/ 2147483647 w 222"/>
                <a:gd name="T9" fmla="*/ 2147483647 h 48"/>
                <a:gd name="T10" fmla="*/ 2147483647 w 222"/>
                <a:gd name="T11" fmla="*/ 2147483647 h 48"/>
                <a:gd name="T12" fmla="*/ 2147483647 w 222"/>
                <a:gd name="T13" fmla="*/ 2147483647 h 48"/>
                <a:gd name="T14" fmla="*/ 0 w 222"/>
                <a:gd name="T15" fmla="*/ 2147483647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2"/>
                <a:gd name="T25" fmla="*/ 0 h 48"/>
                <a:gd name="T26" fmla="*/ 222 w 222"/>
                <a:gd name="T27" fmla="*/ 48 h 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2" h="48">
                  <a:moveTo>
                    <a:pt x="0" y="4"/>
                  </a:moveTo>
                  <a:lnTo>
                    <a:pt x="100" y="1"/>
                  </a:lnTo>
                  <a:lnTo>
                    <a:pt x="222" y="0"/>
                  </a:lnTo>
                  <a:lnTo>
                    <a:pt x="192" y="48"/>
                  </a:lnTo>
                  <a:lnTo>
                    <a:pt x="114" y="48"/>
                  </a:lnTo>
                  <a:lnTo>
                    <a:pt x="27" y="48"/>
                  </a:lnTo>
                  <a:lnTo>
                    <a:pt x="6" y="3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45" name="Freeform 441"/>
            <p:cNvSpPr>
              <a:spLocks/>
            </p:cNvSpPr>
            <p:nvPr/>
          </p:nvSpPr>
          <p:spPr bwMode="auto">
            <a:xfrm>
              <a:off x="6596063" y="1809750"/>
              <a:ext cx="234950" cy="50800"/>
            </a:xfrm>
            <a:custGeom>
              <a:avLst/>
              <a:gdLst>
                <a:gd name="T0" fmla="*/ 0 w 222"/>
                <a:gd name="T1" fmla="*/ 2147483647 h 48"/>
                <a:gd name="T2" fmla="*/ 2147483647 w 222"/>
                <a:gd name="T3" fmla="*/ 2147483647 h 48"/>
                <a:gd name="T4" fmla="*/ 2147483647 w 222"/>
                <a:gd name="T5" fmla="*/ 0 h 48"/>
                <a:gd name="T6" fmla="*/ 2147483647 w 222"/>
                <a:gd name="T7" fmla="*/ 2147483647 h 48"/>
                <a:gd name="T8" fmla="*/ 2147483647 w 222"/>
                <a:gd name="T9" fmla="*/ 2147483647 h 48"/>
                <a:gd name="T10" fmla="*/ 2147483647 w 222"/>
                <a:gd name="T11" fmla="*/ 2147483647 h 48"/>
                <a:gd name="T12" fmla="*/ 2147483647 w 222"/>
                <a:gd name="T13" fmla="*/ 2147483647 h 48"/>
                <a:gd name="T14" fmla="*/ 0 w 222"/>
                <a:gd name="T15" fmla="*/ 2147483647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2"/>
                <a:gd name="T25" fmla="*/ 0 h 48"/>
                <a:gd name="T26" fmla="*/ 222 w 222"/>
                <a:gd name="T27" fmla="*/ 48 h 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2" h="48">
                  <a:moveTo>
                    <a:pt x="0" y="4"/>
                  </a:moveTo>
                  <a:lnTo>
                    <a:pt x="100" y="1"/>
                  </a:lnTo>
                  <a:lnTo>
                    <a:pt x="222" y="0"/>
                  </a:lnTo>
                  <a:lnTo>
                    <a:pt x="192" y="48"/>
                  </a:lnTo>
                  <a:lnTo>
                    <a:pt x="114" y="48"/>
                  </a:lnTo>
                  <a:lnTo>
                    <a:pt x="27" y="48"/>
                  </a:lnTo>
                  <a:lnTo>
                    <a:pt x="6" y="3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46" name="Freeform 438"/>
            <p:cNvSpPr>
              <a:spLocks/>
            </p:cNvSpPr>
            <p:nvPr/>
          </p:nvSpPr>
          <p:spPr bwMode="auto">
            <a:xfrm>
              <a:off x="6432550" y="1471613"/>
              <a:ext cx="90488" cy="355600"/>
            </a:xfrm>
            <a:custGeom>
              <a:avLst/>
              <a:gdLst>
                <a:gd name="T0" fmla="*/ 2147483647 w 76"/>
                <a:gd name="T1" fmla="*/ 2147483647 h 302"/>
                <a:gd name="T2" fmla="*/ 2147483647 w 76"/>
                <a:gd name="T3" fmla="*/ 2147483647 h 302"/>
                <a:gd name="T4" fmla="*/ 2147483647 w 76"/>
                <a:gd name="T5" fmla="*/ 2147483647 h 302"/>
                <a:gd name="T6" fmla="*/ 2147483647 w 76"/>
                <a:gd name="T7" fmla="*/ 0 h 302"/>
                <a:gd name="T8" fmla="*/ 2147483647 w 76"/>
                <a:gd name="T9" fmla="*/ 2147483647 h 302"/>
                <a:gd name="T10" fmla="*/ 2147483647 w 76"/>
                <a:gd name="T11" fmla="*/ 2147483647 h 302"/>
                <a:gd name="T12" fmla="*/ 0 w 76"/>
                <a:gd name="T13" fmla="*/ 2147483647 h 302"/>
                <a:gd name="T14" fmla="*/ 2147483647 w 76"/>
                <a:gd name="T15" fmla="*/ 2147483647 h 302"/>
                <a:gd name="T16" fmla="*/ 2147483647 w 76"/>
                <a:gd name="T17" fmla="*/ 2147483647 h 302"/>
                <a:gd name="T18" fmla="*/ 2147483647 w 76"/>
                <a:gd name="T19" fmla="*/ 2147483647 h 30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6"/>
                <a:gd name="T31" fmla="*/ 0 h 302"/>
                <a:gd name="T32" fmla="*/ 76 w 76"/>
                <a:gd name="T33" fmla="*/ 302 h 30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6" h="302">
                  <a:moveTo>
                    <a:pt x="72" y="188"/>
                  </a:moveTo>
                  <a:lnTo>
                    <a:pt x="75" y="96"/>
                  </a:lnTo>
                  <a:lnTo>
                    <a:pt x="76" y="26"/>
                  </a:lnTo>
                  <a:lnTo>
                    <a:pt x="63" y="0"/>
                  </a:lnTo>
                  <a:lnTo>
                    <a:pt x="9" y="3"/>
                  </a:lnTo>
                  <a:lnTo>
                    <a:pt x="16" y="111"/>
                  </a:lnTo>
                  <a:lnTo>
                    <a:pt x="0" y="198"/>
                  </a:lnTo>
                  <a:lnTo>
                    <a:pt x="1" y="302"/>
                  </a:lnTo>
                  <a:lnTo>
                    <a:pt x="67" y="291"/>
                  </a:lnTo>
                  <a:lnTo>
                    <a:pt x="72" y="18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47" name="Freeform 542"/>
            <p:cNvSpPr>
              <a:spLocks/>
            </p:cNvSpPr>
            <p:nvPr/>
          </p:nvSpPr>
          <p:spPr bwMode="auto">
            <a:xfrm>
              <a:off x="5862638" y="1471613"/>
              <a:ext cx="71437" cy="369887"/>
            </a:xfrm>
            <a:custGeom>
              <a:avLst/>
              <a:gdLst>
                <a:gd name="T0" fmla="*/ 2147483647 w 77"/>
                <a:gd name="T1" fmla="*/ 2147483647 h 277"/>
                <a:gd name="T2" fmla="*/ 2147483647 w 77"/>
                <a:gd name="T3" fmla="*/ 2147483647 h 277"/>
                <a:gd name="T4" fmla="*/ 0 w 77"/>
                <a:gd name="T5" fmla="*/ 2147483647 h 277"/>
                <a:gd name="T6" fmla="*/ 2147483647 w 77"/>
                <a:gd name="T7" fmla="*/ 0 h 277"/>
                <a:gd name="T8" fmla="*/ 2147483647 w 77"/>
                <a:gd name="T9" fmla="*/ 2147483647 h 277"/>
                <a:gd name="T10" fmla="*/ 2147483647 w 77"/>
                <a:gd name="T11" fmla="*/ 2147483647 h 277"/>
                <a:gd name="T12" fmla="*/ 2147483647 w 77"/>
                <a:gd name="T13" fmla="*/ 2147483647 h 2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277"/>
                <a:gd name="T23" fmla="*/ 77 w 77"/>
                <a:gd name="T24" fmla="*/ 277 h 27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277">
                  <a:moveTo>
                    <a:pt x="12" y="277"/>
                  </a:moveTo>
                  <a:lnTo>
                    <a:pt x="2" y="150"/>
                  </a:lnTo>
                  <a:lnTo>
                    <a:pt x="0" y="1"/>
                  </a:lnTo>
                  <a:lnTo>
                    <a:pt x="54" y="0"/>
                  </a:lnTo>
                  <a:lnTo>
                    <a:pt x="77" y="154"/>
                  </a:lnTo>
                  <a:lnTo>
                    <a:pt x="69" y="276"/>
                  </a:lnTo>
                  <a:lnTo>
                    <a:pt x="12" y="277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48" name="Freeform 556"/>
            <p:cNvSpPr>
              <a:spLocks/>
            </p:cNvSpPr>
            <p:nvPr/>
          </p:nvSpPr>
          <p:spPr bwMode="auto">
            <a:xfrm>
              <a:off x="5753100" y="1803400"/>
              <a:ext cx="109538" cy="138113"/>
            </a:xfrm>
            <a:custGeom>
              <a:avLst/>
              <a:gdLst/>
              <a:ahLst/>
              <a:cxnLst>
                <a:cxn ang="0">
                  <a:pos x="25" y="120"/>
                </a:cxn>
                <a:cxn ang="0">
                  <a:pos x="0" y="78"/>
                </a:cxn>
                <a:cxn ang="0">
                  <a:pos x="9" y="0"/>
                </a:cxn>
                <a:cxn ang="0">
                  <a:pos x="103" y="2"/>
                </a:cxn>
                <a:cxn ang="0">
                  <a:pos x="103" y="104"/>
                </a:cxn>
                <a:cxn ang="0">
                  <a:pos x="25" y="120"/>
                </a:cxn>
              </a:cxnLst>
              <a:rect l="0" t="0" r="r" b="b"/>
              <a:pathLst>
                <a:path w="103" h="120">
                  <a:moveTo>
                    <a:pt x="25" y="120"/>
                  </a:moveTo>
                  <a:lnTo>
                    <a:pt x="0" y="78"/>
                  </a:lnTo>
                  <a:lnTo>
                    <a:pt x="9" y="0"/>
                  </a:lnTo>
                  <a:lnTo>
                    <a:pt x="103" y="2"/>
                  </a:lnTo>
                  <a:lnTo>
                    <a:pt x="103" y="104"/>
                  </a:lnTo>
                  <a:lnTo>
                    <a:pt x="25" y="12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349" name="Freeform 533"/>
            <p:cNvSpPr>
              <a:spLocks/>
            </p:cNvSpPr>
            <p:nvPr/>
          </p:nvSpPr>
          <p:spPr bwMode="auto">
            <a:xfrm>
              <a:off x="6297613" y="1120775"/>
              <a:ext cx="60325" cy="571500"/>
            </a:xfrm>
            <a:custGeom>
              <a:avLst/>
              <a:gdLst>
                <a:gd name="T0" fmla="*/ 2147483647 w 42"/>
                <a:gd name="T1" fmla="*/ 2147483647 h 32"/>
                <a:gd name="T2" fmla="*/ 2147483647 w 42"/>
                <a:gd name="T3" fmla="*/ 0 h 32"/>
                <a:gd name="T4" fmla="*/ 0 w 42"/>
                <a:gd name="T5" fmla="*/ 0 h 32"/>
                <a:gd name="T6" fmla="*/ 2147483647 w 42"/>
                <a:gd name="T7" fmla="*/ 2147483647 h 32"/>
                <a:gd name="T8" fmla="*/ 2147483647 w 42"/>
                <a:gd name="T9" fmla="*/ 2147483647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32"/>
                <a:gd name="T17" fmla="*/ 42 w 4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32">
                  <a:moveTo>
                    <a:pt x="41" y="26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8" y="32"/>
                  </a:lnTo>
                  <a:lnTo>
                    <a:pt x="41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50" name="Freeform 512"/>
            <p:cNvSpPr>
              <a:spLocks/>
            </p:cNvSpPr>
            <p:nvPr/>
          </p:nvSpPr>
          <p:spPr bwMode="auto">
            <a:xfrm>
              <a:off x="6083300" y="165100"/>
              <a:ext cx="158750" cy="866775"/>
            </a:xfrm>
            <a:custGeom>
              <a:avLst/>
              <a:gdLst>
                <a:gd name="T0" fmla="*/ 0 w 117"/>
                <a:gd name="T1" fmla="*/ 0 h 270"/>
                <a:gd name="T2" fmla="*/ 0 w 117"/>
                <a:gd name="T3" fmla="*/ 2147483647 h 270"/>
                <a:gd name="T4" fmla="*/ 2147483647 w 117"/>
                <a:gd name="T5" fmla="*/ 2147483647 h 270"/>
                <a:gd name="T6" fmla="*/ 2147483647 w 117"/>
                <a:gd name="T7" fmla="*/ 2147483647 h 270"/>
                <a:gd name="T8" fmla="*/ 2147483647 w 117"/>
                <a:gd name="T9" fmla="*/ 2147483647 h 270"/>
                <a:gd name="T10" fmla="*/ 2147483647 w 117"/>
                <a:gd name="T11" fmla="*/ 2147483647 h 270"/>
                <a:gd name="T12" fmla="*/ 2147483647 w 117"/>
                <a:gd name="T13" fmla="*/ 2147483647 h 270"/>
                <a:gd name="T14" fmla="*/ 0 w 117"/>
                <a:gd name="T15" fmla="*/ 0 h 27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7"/>
                <a:gd name="T25" fmla="*/ 0 h 270"/>
                <a:gd name="T26" fmla="*/ 117 w 117"/>
                <a:gd name="T27" fmla="*/ 270 h 27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7" h="270">
                  <a:moveTo>
                    <a:pt x="0" y="0"/>
                  </a:moveTo>
                  <a:lnTo>
                    <a:pt x="0" y="108"/>
                  </a:lnTo>
                  <a:lnTo>
                    <a:pt x="6" y="166"/>
                  </a:lnTo>
                  <a:lnTo>
                    <a:pt x="26" y="262"/>
                  </a:lnTo>
                  <a:lnTo>
                    <a:pt x="101" y="270"/>
                  </a:lnTo>
                  <a:lnTo>
                    <a:pt x="117" y="153"/>
                  </a:lnTo>
                  <a:lnTo>
                    <a:pt x="99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51" name="Freeform 447"/>
            <p:cNvSpPr>
              <a:spLocks/>
            </p:cNvSpPr>
            <p:nvPr/>
          </p:nvSpPr>
          <p:spPr bwMode="auto">
            <a:xfrm>
              <a:off x="6351588" y="603250"/>
              <a:ext cx="77787" cy="701675"/>
            </a:xfrm>
            <a:custGeom>
              <a:avLst/>
              <a:gdLst>
                <a:gd name="T0" fmla="*/ 2147483647 w 78"/>
                <a:gd name="T1" fmla="*/ 2147483647 h 59"/>
                <a:gd name="T2" fmla="*/ 2147483647 w 78"/>
                <a:gd name="T3" fmla="*/ 0 h 59"/>
                <a:gd name="T4" fmla="*/ 0 w 78"/>
                <a:gd name="T5" fmla="*/ 0 h 59"/>
                <a:gd name="T6" fmla="*/ 2147483647 w 78"/>
                <a:gd name="T7" fmla="*/ 2147483647 h 59"/>
                <a:gd name="T8" fmla="*/ 2147483647 w 78"/>
                <a:gd name="T9" fmla="*/ 2147483647 h 59"/>
                <a:gd name="T10" fmla="*/ 2147483647 w 78"/>
                <a:gd name="T11" fmla="*/ 2147483647 h 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8"/>
                <a:gd name="T19" fmla="*/ 0 h 59"/>
                <a:gd name="T20" fmla="*/ 78 w 78"/>
                <a:gd name="T21" fmla="*/ 59 h 5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8" h="59">
                  <a:moveTo>
                    <a:pt x="78" y="59"/>
                  </a:moveTo>
                  <a:lnTo>
                    <a:pt x="72" y="0"/>
                  </a:lnTo>
                  <a:lnTo>
                    <a:pt x="0" y="0"/>
                  </a:lnTo>
                  <a:lnTo>
                    <a:pt x="4" y="23"/>
                  </a:lnTo>
                  <a:lnTo>
                    <a:pt x="10" y="51"/>
                  </a:lnTo>
                  <a:lnTo>
                    <a:pt x="78" y="5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52" name="Freeform 535"/>
            <p:cNvSpPr>
              <a:spLocks/>
            </p:cNvSpPr>
            <p:nvPr/>
          </p:nvSpPr>
          <p:spPr bwMode="auto">
            <a:xfrm>
              <a:off x="5976938" y="630238"/>
              <a:ext cx="61912" cy="595312"/>
            </a:xfrm>
            <a:custGeom>
              <a:avLst/>
              <a:gdLst>
                <a:gd name="T0" fmla="*/ 0 w 67"/>
                <a:gd name="T1" fmla="*/ 2147483647 h 118"/>
                <a:gd name="T2" fmla="*/ 2147483647 w 67"/>
                <a:gd name="T3" fmla="*/ 2147483647 h 118"/>
                <a:gd name="T4" fmla="*/ 2147483647 w 67"/>
                <a:gd name="T5" fmla="*/ 0 h 118"/>
                <a:gd name="T6" fmla="*/ 2147483647 w 67"/>
                <a:gd name="T7" fmla="*/ 2147483647 h 118"/>
                <a:gd name="T8" fmla="*/ 2147483647 w 67"/>
                <a:gd name="T9" fmla="*/ 2147483647 h 118"/>
                <a:gd name="T10" fmla="*/ 2147483647 w 67"/>
                <a:gd name="T11" fmla="*/ 2147483647 h 118"/>
                <a:gd name="T12" fmla="*/ 0 w 67"/>
                <a:gd name="T13" fmla="*/ 2147483647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118"/>
                <a:gd name="T23" fmla="*/ 67 w 67"/>
                <a:gd name="T24" fmla="*/ 118 h 1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118">
                  <a:moveTo>
                    <a:pt x="0" y="114"/>
                  </a:moveTo>
                  <a:lnTo>
                    <a:pt x="1" y="48"/>
                  </a:lnTo>
                  <a:lnTo>
                    <a:pt x="3" y="0"/>
                  </a:lnTo>
                  <a:lnTo>
                    <a:pt x="57" y="3"/>
                  </a:lnTo>
                  <a:lnTo>
                    <a:pt x="67" y="34"/>
                  </a:lnTo>
                  <a:lnTo>
                    <a:pt x="54" y="118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53" name="Freeform 535"/>
            <p:cNvSpPr>
              <a:spLocks/>
            </p:cNvSpPr>
            <p:nvPr/>
          </p:nvSpPr>
          <p:spPr bwMode="auto">
            <a:xfrm>
              <a:off x="5892800" y="652463"/>
              <a:ext cx="98425" cy="436562"/>
            </a:xfrm>
            <a:custGeom>
              <a:avLst/>
              <a:gdLst>
                <a:gd name="T0" fmla="*/ 0 w 67"/>
                <a:gd name="T1" fmla="*/ 2147483647 h 118"/>
                <a:gd name="T2" fmla="*/ 2147483647 w 67"/>
                <a:gd name="T3" fmla="*/ 2147483647 h 118"/>
                <a:gd name="T4" fmla="*/ 2147483647 w 67"/>
                <a:gd name="T5" fmla="*/ 0 h 118"/>
                <a:gd name="T6" fmla="*/ 2147483647 w 67"/>
                <a:gd name="T7" fmla="*/ 2147483647 h 118"/>
                <a:gd name="T8" fmla="*/ 2147483647 w 67"/>
                <a:gd name="T9" fmla="*/ 2147483647 h 118"/>
                <a:gd name="T10" fmla="*/ 2147483647 w 67"/>
                <a:gd name="T11" fmla="*/ 2147483647 h 118"/>
                <a:gd name="T12" fmla="*/ 0 w 67"/>
                <a:gd name="T13" fmla="*/ 2147483647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118"/>
                <a:gd name="T23" fmla="*/ 67 w 67"/>
                <a:gd name="T24" fmla="*/ 118 h 1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118">
                  <a:moveTo>
                    <a:pt x="0" y="114"/>
                  </a:moveTo>
                  <a:lnTo>
                    <a:pt x="1" y="48"/>
                  </a:lnTo>
                  <a:lnTo>
                    <a:pt x="3" y="0"/>
                  </a:lnTo>
                  <a:lnTo>
                    <a:pt x="57" y="3"/>
                  </a:lnTo>
                  <a:lnTo>
                    <a:pt x="67" y="34"/>
                  </a:lnTo>
                  <a:lnTo>
                    <a:pt x="54" y="118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54" name="Freeform 538"/>
            <p:cNvSpPr>
              <a:spLocks/>
            </p:cNvSpPr>
            <p:nvPr/>
          </p:nvSpPr>
          <p:spPr bwMode="auto">
            <a:xfrm>
              <a:off x="6024563" y="458788"/>
              <a:ext cx="80962" cy="473075"/>
            </a:xfrm>
            <a:custGeom>
              <a:avLst/>
              <a:gdLst>
                <a:gd name="T0" fmla="*/ 2147483647 w 81"/>
                <a:gd name="T1" fmla="*/ 2147483647 h 155"/>
                <a:gd name="T2" fmla="*/ 0 w 81"/>
                <a:gd name="T3" fmla="*/ 0 h 155"/>
                <a:gd name="T4" fmla="*/ 2147483647 w 81"/>
                <a:gd name="T5" fmla="*/ 2147483647 h 155"/>
                <a:gd name="T6" fmla="*/ 2147483647 w 81"/>
                <a:gd name="T7" fmla="*/ 2147483647 h 155"/>
                <a:gd name="T8" fmla="*/ 2147483647 w 81"/>
                <a:gd name="T9" fmla="*/ 2147483647 h 155"/>
                <a:gd name="T10" fmla="*/ 2147483647 w 81"/>
                <a:gd name="T11" fmla="*/ 2147483647 h 1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"/>
                <a:gd name="T19" fmla="*/ 0 h 155"/>
                <a:gd name="T20" fmla="*/ 81 w 81"/>
                <a:gd name="T21" fmla="*/ 155 h 15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" h="155">
                  <a:moveTo>
                    <a:pt x="15" y="152"/>
                  </a:moveTo>
                  <a:lnTo>
                    <a:pt x="0" y="0"/>
                  </a:lnTo>
                  <a:lnTo>
                    <a:pt x="81" y="2"/>
                  </a:lnTo>
                  <a:lnTo>
                    <a:pt x="77" y="122"/>
                  </a:lnTo>
                  <a:lnTo>
                    <a:pt x="74" y="155"/>
                  </a:lnTo>
                  <a:lnTo>
                    <a:pt x="15" y="1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55" name="Oval 354"/>
            <p:cNvSpPr/>
            <p:nvPr/>
          </p:nvSpPr>
          <p:spPr bwMode="auto">
            <a:xfrm>
              <a:off x="5262563" y="1149350"/>
              <a:ext cx="1900237" cy="7112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tint val="50000"/>
                    <a:satMod val="300000"/>
                    <a:alpha val="28000"/>
                  </a:schemeClr>
                </a:gs>
                <a:gs pos="35000">
                  <a:schemeClr val="accent2">
                    <a:tint val="37000"/>
                    <a:satMod val="300000"/>
                    <a:alpha val="28000"/>
                  </a:schemeClr>
                </a:gs>
                <a:gs pos="100000">
                  <a:schemeClr val="accent2">
                    <a:tint val="15000"/>
                    <a:satMod val="350000"/>
                    <a:alpha val="28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Helvetica"/>
                <a:cs typeface="Helvetica"/>
              </a:endParaRPr>
            </a:p>
          </p:txBody>
        </p:sp>
        <p:cxnSp>
          <p:nvCxnSpPr>
            <p:cNvPr id="356" name="Straight Arrow Connector 355"/>
            <p:cNvCxnSpPr/>
            <p:nvPr/>
          </p:nvCxnSpPr>
          <p:spPr bwMode="auto">
            <a:xfrm rot="16200000" flipH="1">
              <a:off x="4497387" y="1819276"/>
              <a:ext cx="3451225" cy="0"/>
            </a:xfrm>
            <a:prstGeom prst="straightConnector1">
              <a:avLst/>
            </a:prstGeom>
            <a:ln w="2857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7" name="Freeform 356"/>
            <p:cNvSpPr/>
            <p:nvPr/>
          </p:nvSpPr>
          <p:spPr bwMode="auto">
            <a:xfrm>
              <a:off x="6400800" y="3230563"/>
              <a:ext cx="482600" cy="823912"/>
            </a:xfrm>
            <a:custGeom>
              <a:avLst/>
              <a:gdLst>
                <a:gd name="connsiteX0" fmla="*/ 0 w 482600"/>
                <a:gd name="connsiteY0" fmla="*/ 749300 h 823383"/>
                <a:gd name="connsiteX1" fmla="*/ 228600 w 482600"/>
                <a:gd name="connsiteY1" fmla="*/ 698500 h 823383"/>
                <a:gd name="connsiteX2" fmla="*/ 482600 w 482600"/>
                <a:gd name="connsiteY2" fmla="*/ 0 h 823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2600" h="823383">
                  <a:moveTo>
                    <a:pt x="0" y="749300"/>
                  </a:moveTo>
                  <a:cubicBezTo>
                    <a:pt x="74083" y="786341"/>
                    <a:pt x="148167" y="823383"/>
                    <a:pt x="228600" y="698500"/>
                  </a:cubicBezTo>
                  <a:cubicBezTo>
                    <a:pt x="309033" y="573617"/>
                    <a:pt x="482600" y="0"/>
                    <a:pt x="482600" y="0"/>
                  </a:cubicBezTo>
                </a:path>
              </a:pathLst>
            </a:custGeom>
            <a:ln w="2857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Helvetica"/>
                <a:cs typeface="Helvetica"/>
              </a:endParaRPr>
            </a:p>
          </p:txBody>
        </p:sp>
        <p:sp>
          <p:nvSpPr>
            <p:cNvPr id="358" name="Freeform 357"/>
            <p:cNvSpPr/>
            <p:nvPr/>
          </p:nvSpPr>
          <p:spPr bwMode="auto">
            <a:xfrm>
              <a:off x="6896100" y="2189163"/>
              <a:ext cx="30163" cy="762000"/>
            </a:xfrm>
            <a:custGeom>
              <a:avLst/>
              <a:gdLst>
                <a:gd name="connsiteX0" fmla="*/ 0 w 29633"/>
                <a:gd name="connsiteY0" fmla="*/ 762000 h 762000"/>
                <a:gd name="connsiteX1" fmla="*/ 25400 w 29633"/>
                <a:gd name="connsiteY1" fmla="*/ 482600 h 762000"/>
                <a:gd name="connsiteX2" fmla="*/ 25400 w 29633"/>
                <a:gd name="connsiteY2" fmla="*/ 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633" h="762000">
                  <a:moveTo>
                    <a:pt x="0" y="762000"/>
                  </a:moveTo>
                  <a:cubicBezTo>
                    <a:pt x="10583" y="685800"/>
                    <a:pt x="21167" y="609600"/>
                    <a:pt x="25400" y="482600"/>
                  </a:cubicBezTo>
                  <a:cubicBezTo>
                    <a:pt x="29633" y="355600"/>
                    <a:pt x="25400" y="0"/>
                    <a:pt x="25400" y="0"/>
                  </a:cubicBezTo>
                </a:path>
              </a:pathLst>
            </a:custGeom>
            <a:ln w="2857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Helvetica"/>
                <a:cs typeface="Helvetica"/>
              </a:endParaRPr>
            </a:p>
          </p:txBody>
        </p:sp>
        <p:grpSp>
          <p:nvGrpSpPr>
            <p:cNvPr id="3" name="Group 1086"/>
            <p:cNvGrpSpPr>
              <a:grpSpLocks/>
            </p:cNvGrpSpPr>
            <p:nvPr/>
          </p:nvGrpSpPr>
          <p:grpSpPr bwMode="auto">
            <a:xfrm flipH="1">
              <a:off x="5591175" y="2230438"/>
              <a:ext cx="523875" cy="1863725"/>
              <a:chOff x="7467600" y="2362200"/>
              <a:chExt cx="524933" cy="1864783"/>
            </a:xfrm>
          </p:grpSpPr>
          <p:sp>
            <p:nvSpPr>
              <p:cNvPr id="360" name="Freeform 359"/>
              <p:cNvSpPr/>
              <p:nvPr/>
            </p:nvSpPr>
            <p:spPr>
              <a:xfrm>
                <a:off x="7467600" y="3404191"/>
                <a:ext cx="481983" cy="822792"/>
              </a:xfrm>
              <a:custGeom>
                <a:avLst/>
                <a:gdLst>
                  <a:gd name="connsiteX0" fmla="*/ 0 w 482600"/>
                  <a:gd name="connsiteY0" fmla="*/ 749300 h 823383"/>
                  <a:gd name="connsiteX1" fmla="*/ 228600 w 482600"/>
                  <a:gd name="connsiteY1" fmla="*/ 698500 h 823383"/>
                  <a:gd name="connsiteX2" fmla="*/ 482600 w 482600"/>
                  <a:gd name="connsiteY2" fmla="*/ 0 h 8233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2600" h="823383">
                    <a:moveTo>
                      <a:pt x="0" y="749300"/>
                    </a:moveTo>
                    <a:cubicBezTo>
                      <a:pt x="74083" y="786341"/>
                      <a:pt x="148167" y="823383"/>
                      <a:pt x="228600" y="698500"/>
                    </a:cubicBezTo>
                    <a:cubicBezTo>
                      <a:pt x="309033" y="573617"/>
                      <a:pt x="482600" y="0"/>
                      <a:pt x="482600" y="0"/>
                    </a:cubicBezTo>
                  </a:path>
                </a:pathLst>
              </a:custGeom>
              <a:ln w="2857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Helvetica"/>
                  <a:cs typeface="Helvetica"/>
                </a:endParaRPr>
              </a:p>
            </p:txBody>
          </p:sp>
          <p:sp>
            <p:nvSpPr>
              <p:cNvPr id="361" name="Freeform 360"/>
              <p:cNvSpPr/>
              <p:nvPr/>
            </p:nvSpPr>
            <p:spPr>
              <a:xfrm>
                <a:off x="7962309" y="2362200"/>
                <a:ext cx="30224" cy="762433"/>
              </a:xfrm>
              <a:custGeom>
                <a:avLst/>
                <a:gdLst>
                  <a:gd name="connsiteX0" fmla="*/ 0 w 29633"/>
                  <a:gd name="connsiteY0" fmla="*/ 762000 h 762000"/>
                  <a:gd name="connsiteX1" fmla="*/ 25400 w 29633"/>
                  <a:gd name="connsiteY1" fmla="*/ 482600 h 762000"/>
                  <a:gd name="connsiteX2" fmla="*/ 25400 w 29633"/>
                  <a:gd name="connsiteY2" fmla="*/ 0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633" h="762000">
                    <a:moveTo>
                      <a:pt x="0" y="762000"/>
                    </a:moveTo>
                    <a:cubicBezTo>
                      <a:pt x="10583" y="685800"/>
                      <a:pt x="21167" y="609600"/>
                      <a:pt x="25400" y="482600"/>
                    </a:cubicBezTo>
                    <a:cubicBezTo>
                      <a:pt x="29633" y="355600"/>
                      <a:pt x="25400" y="0"/>
                      <a:pt x="25400" y="0"/>
                    </a:cubicBezTo>
                  </a:path>
                </a:pathLst>
              </a:custGeom>
              <a:ln w="2857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Helvetica"/>
                  <a:cs typeface="Helvetica"/>
                </a:endParaRPr>
              </a:p>
            </p:txBody>
          </p:sp>
        </p:grpSp>
        <p:sp>
          <p:nvSpPr>
            <p:cNvPr id="362" name="Freeform 361"/>
            <p:cNvSpPr/>
            <p:nvPr/>
          </p:nvSpPr>
          <p:spPr bwMode="auto">
            <a:xfrm>
              <a:off x="6413500" y="2052638"/>
              <a:ext cx="381000" cy="111125"/>
            </a:xfrm>
            <a:custGeom>
              <a:avLst/>
              <a:gdLst>
                <a:gd name="connsiteX0" fmla="*/ 381000 w 381000"/>
                <a:gd name="connsiteY0" fmla="*/ 112183 h 112183"/>
                <a:gd name="connsiteX1" fmla="*/ 165100 w 381000"/>
                <a:gd name="connsiteY1" fmla="*/ 10583 h 112183"/>
                <a:gd name="connsiteX2" fmla="*/ 0 w 381000"/>
                <a:gd name="connsiteY2" fmla="*/ 48683 h 112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12183">
                  <a:moveTo>
                    <a:pt x="381000" y="112183"/>
                  </a:moveTo>
                  <a:cubicBezTo>
                    <a:pt x="304800" y="66674"/>
                    <a:pt x="228600" y="21166"/>
                    <a:pt x="165100" y="10583"/>
                  </a:cubicBezTo>
                  <a:cubicBezTo>
                    <a:pt x="101600" y="0"/>
                    <a:pt x="0" y="48683"/>
                    <a:pt x="0" y="48683"/>
                  </a:cubicBezTo>
                </a:path>
              </a:pathLst>
            </a:custGeom>
            <a:ln w="2857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Helvetica"/>
                <a:cs typeface="Helvetica"/>
              </a:endParaRPr>
            </a:p>
          </p:txBody>
        </p:sp>
        <p:sp>
          <p:nvSpPr>
            <p:cNvPr id="363" name="Freeform 362"/>
            <p:cNvSpPr/>
            <p:nvPr/>
          </p:nvSpPr>
          <p:spPr bwMode="auto">
            <a:xfrm flipH="1">
              <a:off x="5638800" y="2078038"/>
              <a:ext cx="381000" cy="111125"/>
            </a:xfrm>
            <a:custGeom>
              <a:avLst/>
              <a:gdLst>
                <a:gd name="connsiteX0" fmla="*/ 381000 w 381000"/>
                <a:gd name="connsiteY0" fmla="*/ 112183 h 112183"/>
                <a:gd name="connsiteX1" fmla="*/ 165100 w 381000"/>
                <a:gd name="connsiteY1" fmla="*/ 10583 h 112183"/>
                <a:gd name="connsiteX2" fmla="*/ 0 w 381000"/>
                <a:gd name="connsiteY2" fmla="*/ 48683 h 112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12183">
                  <a:moveTo>
                    <a:pt x="381000" y="112183"/>
                  </a:moveTo>
                  <a:cubicBezTo>
                    <a:pt x="304800" y="66674"/>
                    <a:pt x="228600" y="21166"/>
                    <a:pt x="165100" y="10583"/>
                  </a:cubicBezTo>
                  <a:cubicBezTo>
                    <a:pt x="101600" y="0"/>
                    <a:pt x="0" y="48683"/>
                    <a:pt x="0" y="48683"/>
                  </a:cubicBezTo>
                </a:path>
              </a:pathLst>
            </a:custGeom>
            <a:ln w="2857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Helvetica"/>
                <a:cs typeface="Helvetica"/>
              </a:endParaRPr>
            </a:p>
          </p:txBody>
        </p:sp>
        <p:sp>
          <p:nvSpPr>
            <p:cNvPr id="364" name="TextBox 1114"/>
            <p:cNvSpPr txBox="1">
              <a:spLocks noChangeArrowheads="1"/>
            </p:cNvSpPr>
            <p:nvPr/>
          </p:nvSpPr>
          <p:spPr bwMode="auto">
            <a:xfrm>
              <a:off x="7678372" y="3876675"/>
              <a:ext cx="990600" cy="41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 dirty="0">
                  <a:solidFill>
                    <a:srgbClr val="008000"/>
                  </a:solidFill>
                  <a:latin typeface="Helvetica" charset="0"/>
                  <a:ea typeface="Helvetica" charset="0"/>
                  <a:cs typeface="Helvetica" charset="0"/>
                </a:rPr>
                <a:t>auxin</a:t>
              </a:r>
            </a:p>
          </p:txBody>
        </p:sp>
        <p:sp>
          <p:nvSpPr>
            <p:cNvPr id="365" name="Text Box 125"/>
            <p:cNvSpPr txBox="1">
              <a:spLocks noChangeArrowheads="1"/>
            </p:cNvSpPr>
            <p:nvPr/>
          </p:nvSpPr>
          <p:spPr bwMode="auto">
            <a:xfrm>
              <a:off x="7554547" y="2336800"/>
              <a:ext cx="1460239" cy="41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 err="1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gibberellin</a:t>
              </a:r>
              <a:endPara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366" name="Text Box 48"/>
            <p:cNvSpPr txBox="1">
              <a:spLocks noChangeArrowheads="1"/>
            </p:cNvSpPr>
            <p:nvPr/>
          </p:nvSpPr>
          <p:spPr bwMode="auto">
            <a:xfrm>
              <a:off x="7637097" y="1285875"/>
              <a:ext cx="1267963" cy="41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cytokinin</a:t>
              </a:r>
              <a:endParaRPr lang="en-US" sz="2800" dirty="0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367" name="TextBox 12"/>
            <p:cNvSpPr txBox="1">
              <a:spLocks noChangeArrowheads="1"/>
            </p:cNvSpPr>
            <p:nvPr/>
          </p:nvSpPr>
          <p:spPr bwMode="auto">
            <a:xfrm>
              <a:off x="6763972" y="421481"/>
              <a:ext cx="2819400" cy="41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dirty="0">
                  <a:solidFill>
                    <a:srgbClr val="660066"/>
                  </a:solidFill>
                </a:rPr>
                <a:t>brassinosteroids</a:t>
              </a:r>
            </a:p>
          </p:txBody>
        </p:sp>
        <p:sp>
          <p:nvSpPr>
            <p:cNvPr id="368" name="Freeform 354"/>
            <p:cNvSpPr>
              <a:spLocks/>
            </p:cNvSpPr>
            <p:nvPr/>
          </p:nvSpPr>
          <p:spPr bwMode="auto">
            <a:xfrm>
              <a:off x="6415088" y="3717706"/>
              <a:ext cx="117475" cy="168494"/>
            </a:xfrm>
            <a:custGeom>
              <a:avLst/>
              <a:gdLst>
                <a:gd name="T0" fmla="*/ 2147483647 w 111"/>
                <a:gd name="T1" fmla="*/ 2147483647 h 101"/>
                <a:gd name="T2" fmla="*/ 2147483647 w 111"/>
                <a:gd name="T3" fmla="*/ 0 h 101"/>
                <a:gd name="T4" fmla="*/ 2147483647 w 111"/>
                <a:gd name="T5" fmla="*/ 2147483647 h 101"/>
                <a:gd name="T6" fmla="*/ 2147483647 w 111"/>
                <a:gd name="T7" fmla="*/ 2147483647 h 101"/>
                <a:gd name="T8" fmla="*/ 2147483647 w 111"/>
                <a:gd name="T9" fmla="*/ 2147483647 h 101"/>
                <a:gd name="T10" fmla="*/ 2147483647 w 111"/>
                <a:gd name="T11" fmla="*/ 2147483647 h 101"/>
                <a:gd name="T12" fmla="*/ 2147483647 w 111"/>
                <a:gd name="T13" fmla="*/ 2147483647 h 101"/>
                <a:gd name="T14" fmla="*/ 0 w 111"/>
                <a:gd name="T15" fmla="*/ 2147483647 h 101"/>
                <a:gd name="T16" fmla="*/ 2147483647 w 111"/>
                <a:gd name="T17" fmla="*/ 2147483647 h 101"/>
                <a:gd name="T18" fmla="*/ 2147483647 w 111"/>
                <a:gd name="T19" fmla="*/ 2147483647 h 10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1"/>
                <a:gd name="T31" fmla="*/ 0 h 101"/>
                <a:gd name="T32" fmla="*/ 111 w 111"/>
                <a:gd name="T33" fmla="*/ 101 h 101"/>
                <a:gd name="connsiteX0" fmla="*/ 9 w 111"/>
                <a:gd name="connsiteY0" fmla="*/ 101 h 160"/>
                <a:gd name="connsiteX1" fmla="*/ 48 w 111"/>
                <a:gd name="connsiteY1" fmla="*/ 0 h 160"/>
                <a:gd name="connsiteX2" fmla="*/ 111 w 111"/>
                <a:gd name="connsiteY2" fmla="*/ 64 h 160"/>
                <a:gd name="connsiteX3" fmla="*/ 101 w 111"/>
                <a:gd name="connsiteY3" fmla="*/ 86 h 160"/>
                <a:gd name="connsiteX4" fmla="*/ 86 w 111"/>
                <a:gd name="connsiteY4" fmla="*/ 133 h 160"/>
                <a:gd name="connsiteX5" fmla="*/ 35 w 111"/>
                <a:gd name="connsiteY5" fmla="*/ 151 h 160"/>
                <a:gd name="connsiteX6" fmla="*/ 20 w 111"/>
                <a:gd name="connsiteY6" fmla="*/ 160 h 160"/>
                <a:gd name="connsiteX7" fmla="*/ 0 w 111"/>
                <a:gd name="connsiteY7" fmla="*/ 136 h 160"/>
                <a:gd name="connsiteX8" fmla="*/ 14 w 111"/>
                <a:gd name="connsiteY8" fmla="*/ 133 h 160"/>
                <a:gd name="connsiteX9" fmla="*/ 9 w 111"/>
                <a:gd name="connsiteY9" fmla="*/ 101 h 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1" h="160">
                  <a:moveTo>
                    <a:pt x="9" y="101"/>
                  </a:moveTo>
                  <a:cubicBezTo>
                    <a:pt x="22" y="67"/>
                    <a:pt x="35" y="34"/>
                    <a:pt x="48" y="0"/>
                  </a:cubicBezTo>
                  <a:cubicBezTo>
                    <a:pt x="69" y="2"/>
                    <a:pt x="90" y="62"/>
                    <a:pt x="111" y="64"/>
                  </a:cubicBezTo>
                  <a:cubicBezTo>
                    <a:pt x="108" y="71"/>
                    <a:pt x="104" y="79"/>
                    <a:pt x="101" y="86"/>
                  </a:cubicBezTo>
                  <a:cubicBezTo>
                    <a:pt x="96" y="102"/>
                    <a:pt x="91" y="117"/>
                    <a:pt x="86" y="133"/>
                  </a:cubicBezTo>
                  <a:lnTo>
                    <a:pt x="35" y="151"/>
                  </a:lnTo>
                  <a:lnTo>
                    <a:pt x="20" y="160"/>
                  </a:lnTo>
                  <a:cubicBezTo>
                    <a:pt x="13" y="152"/>
                    <a:pt x="7" y="144"/>
                    <a:pt x="0" y="136"/>
                  </a:cubicBezTo>
                  <a:cubicBezTo>
                    <a:pt x="5" y="135"/>
                    <a:pt x="9" y="134"/>
                    <a:pt x="14" y="133"/>
                  </a:cubicBezTo>
                  <a:cubicBezTo>
                    <a:pt x="12" y="122"/>
                    <a:pt x="11" y="112"/>
                    <a:pt x="9" y="10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20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  <p:grpSp>
        <p:nvGrpSpPr>
          <p:cNvPr id="359" name="Group 128"/>
          <p:cNvGrpSpPr>
            <a:grpSpLocks/>
          </p:cNvGrpSpPr>
          <p:nvPr/>
        </p:nvGrpSpPr>
        <p:grpSpPr bwMode="auto">
          <a:xfrm>
            <a:off x="6932612" y="4642063"/>
            <a:ext cx="1149350" cy="1025525"/>
            <a:chOff x="3840" y="1518"/>
            <a:chExt cx="724" cy="646"/>
          </a:xfrm>
        </p:grpSpPr>
        <p:sp>
          <p:nvSpPr>
            <p:cNvPr id="371" name="Rectangle 129"/>
            <p:cNvSpPr>
              <a:spLocks noChangeAspect="1" noChangeArrowheads="1"/>
            </p:cNvSpPr>
            <p:nvPr/>
          </p:nvSpPr>
          <p:spPr bwMode="auto">
            <a:xfrm>
              <a:off x="4179" y="1985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  <a:endParaRPr lang="en-US">
                <a:solidFill>
                  <a:srgbClr val="008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372" name="Rectangle 130"/>
            <p:cNvSpPr>
              <a:spLocks noChangeAspect="1" noChangeArrowheads="1"/>
            </p:cNvSpPr>
            <p:nvPr/>
          </p:nvSpPr>
          <p:spPr bwMode="auto">
            <a:xfrm>
              <a:off x="4179" y="2067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008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373" name="Rectangle 131"/>
            <p:cNvSpPr>
              <a:spLocks noChangeAspect="1" noChangeArrowheads="1"/>
            </p:cNvSpPr>
            <p:nvPr/>
          </p:nvSpPr>
          <p:spPr bwMode="auto">
            <a:xfrm>
              <a:off x="4449" y="1518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008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374" name="Rectangle 132"/>
            <p:cNvSpPr>
              <a:spLocks noChangeAspect="1" noChangeArrowheads="1"/>
            </p:cNvSpPr>
            <p:nvPr/>
          </p:nvSpPr>
          <p:spPr bwMode="auto">
            <a:xfrm>
              <a:off x="4506" y="1518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008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375" name="Rectangle 133"/>
            <p:cNvSpPr>
              <a:spLocks noChangeAspect="1" noChangeArrowheads="1"/>
            </p:cNvSpPr>
            <p:nvPr/>
          </p:nvSpPr>
          <p:spPr bwMode="auto">
            <a:xfrm>
              <a:off x="4443" y="1768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008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376" name="Line 134"/>
            <p:cNvSpPr>
              <a:spLocks noChangeAspect="1" noChangeShapeType="1"/>
            </p:cNvSpPr>
            <p:nvPr/>
          </p:nvSpPr>
          <p:spPr bwMode="auto">
            <a:xfrm flipV="1">
              <a:off x="4066" y="1832"/>
              <a:ext cx="1" cy="133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7" name="Line 135"/>
            <p:cNvSpPr>
              <a:spLocks noChangeAspect="1" noChangeShapeType="1"/>
            </p:cNvSpPr>
            <p:nvPr/>
          </p:nvSpPr>
          <p:spPr bwMode="auto">
            <a:xfrm flipV="1">
              <a:off x="4051" y="1841"/>
              <a:ext cx="0" cy="114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" name="Line 136"/>
            <p:cNvSpPr>
              <a:spLocks noChangeAspect="1" noChangeShapeType="1"/>
            </p:cNvSpPr>
            <p:nvPr/>
          </p:nvSpPr>
          <p:spPr bwMode="auto">
            <a:xfrm flipH="1">
              <a:off x="3951" y="1965"/>
              <a:ext cx="115" cy="62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" name="Line 137"/>
            <p:cNvSpPr>
              <a:spLocks noChangeAspect="1" noChangeShapeType="1"/>
            </p:cNvSpPr>
            <p:nvPr/>
          </p:nvSpPr>
          <p:spPr bwMode="auto">
            <a:xfrm flipH="1" flipV="1">
              <a:off x="3840" y="1965"/>
              <a:ext cx="111" cy="62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" name="Line 138"/>
            <p:cNvSpPr>
              <a:spLocks noChangeAspect="1" noChangeShapeType="1"/>
            </p:cNvSpPr>
            <p:nvPr/>
          </p:nvSpPr>
          <p:spPr bwMode="auto">
            <a:xfrm flipH="1" flipV="1">
              <a:off x="3855" y="1956"/>
              <a:ext cx="96" cy="53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1" name="Line 139"/>
            <p:cNvSpPr>
              <a:spLocks noChangeAspect="1" noChangeShapeType="1"/>
            </p:cNvSpPr>
            <p:nvPr/>
          </p:nvSpPr>
          <p:spPr bwMode="auto">
            <a:xfrm flipV="1">
              <a:off x="3840" y="1832"/>
              <a:ext cx="1" cy="133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" name="Line 140"/>
            <p:cNvSpPr>
              <a:spLocks noChangeAspect="1" noChangeShapeType="1"/>
            </p:cNvSpPr>
            <p:nvPr/>
          </p:nvSpPr>
          <p:spPr bwMode="auto">
            <a:xfrm>
              <a:off x="4195" y="1787"/>
              <a:ext cx="75" cy="111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" name="Line 141"/>
            <p:cNvSpPr>
              <a:spLocks noChangeAspect="1" noChangeShapeType="1"/>
            </p:cNvSpPr>
            <p:nvPr/>
          </p:nvSpPr>
          <p:spPr bwMode="auto">
            <a:xfrm>
              <a:off x="4189" y="1807"/>
              <a:ext cx="62" cy="91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4" name="Line 142"/>
            <p:cNvSpPr>
              <a:spLocks noChangeAspect="1" noChangeShapeType="1"/>
            </p:cNvSpPr>
            <p:nvPr/>
          </p:nvSpPr>
          <p:spPr bwMode="auto">
            <a:xfrm flipH="1">
              <a:off x="4212" y="1898"/>
              <a:ext cx="58" cy="82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5" name="Line 143"/>
            <p:cNvSpPr>
              <a:spLocks noChangeAspect="1" noChangeShapeType="1"/>
            </p:cNvSpPr>
            <p:nvPr/>
          </p:nvSpPr>
          <p:spPr bwMode="auto">
            <a:xfrm>
              <a:off x="4066" y="1965"/>
              <a:ext cx="104" cy="32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6" name="Line 144"/>
            <p:cNvSpPr>
              <a:spLocks noChangeAspect="1" noChangeShapeType="1"/>
            </p:cNvSpPr>
            <p:nvPr/>
          </p:nvSpPr>
          <p:spPr bwMode="auto">
            <a:xfrm flipV="1">
              <a:off x="4195" y="1672"/>
              <a:ext cx="67" cy="115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7" name="Line 145"/>
            <p:cNvSpPr>
              <a:spLocks noChangeAspect="1" noChangeShapeType="1"/>
            </p:cNvSpPr>
            <p:nvPr/>
          </p:nvSpPr>
          <p:spPr bwMode="auto">
            <a:xfrm>
              <a:off x="4262" y="1672"/>
              <a:ext cx="133" cy="0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8" name="Line 146"/>
            <p:cNvSpPr>
              <a:spLocks noChangeAspect="1" noChangeShapeType="1"/>
            </p:cNvSpPr>
            <p:nvPr/>
          </p:nvSpPr>
          <p:spPr bwMode="auto">
            <a:xfrm flipV="1">
              <a:off x="4395" y="1582"/>
              <a:ext cx="51" cy="90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" name="Line 147"/>
            <p:cNvSpPr>
              <a:spLocks noChangeAspect="1" noChangeShapeType="1"/>
            </p:cNvSpPr>
            <p:nvPr/>
          </p:nvSpPr>
          <p:spPr bwMode="auto">
            <a:xfrm>
              <a:off x="4399" y="1664"/>
              <a:ext cx="56" cy="97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0" name="Line 148"/>
            <p:cNvSpPr>
              <a:spLocks noChangeAspect="1" noChangeShapeType="1"/>
            </p:cNvSpPr>
            <p:nvPr/>
          </p:nvSpPr>
          <p:spPr bwMode="auto">
            <a:xfrm>
              <a:off x="4386" y="1672"/>
              <a:ext cx="55" cy="97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1" name="Line 149"/>
            <p:cNvSpPr>
              <a:spLocks noChangeAspect="1" noChangeShapeType="1"/>
            </p:cNvSpPr>
            <p:nvPr/>
          </p:nvSpPr>
          <p:spPr bwMode="auto">
            <a:xfrm flipV="1">
              <a:off x="3840" y="1765"/>
              <a:ext cx="111" cy="67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2" name="Line 150"/>
            <p:cNvSpPr>
              <a:spLocks noChangeAspect="1" noChangeShapeType="1"/>
            </p:cNvSpPr>
            <p:nvPr/>
          </p:nvSpPr>
          <p:spPr bwMode="auto">
            <a:xfrm flipV="1">
              <a:off x="3856" y="1783"/>
              <a:ext cx="95" cy="58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3" name="Line 151"/>
            <p:cNvSpPr>
              <a:spLocks noChangeAspect="1" noChangeShapeType="1"/>
            </p:cNvSpPr>
            <p:nvPr/>
          </p:nvSpPr>
          <p:spPr bwMode="auto">
            <a:xfrm flipH="1" flipV="1">
              <a:off x="3951" y="1765"/>
              <a:ext cx="115" cy="67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4" name="Line 152"/>
            <p:cNvSpPr>
              <a:spLocks noChangeAspect="1" noChangeShapeType="1"/>
            </p:cNvSpPr>
            <p:nvPr/>
          </p:nvSpPr>
          <p:spPr bwMode="auto">
            <a:xfrm flipV="1">
              <a:off x="4062" y="1787"/>
              <a:ext cx="133" cy="46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69" name="Group 50"/>
          <p:cNvGrpSpPr>
            <a:grpSpLocks/>
          </p:cNvGrpSpPr>
          <p:nvPr/>
        </p:nvGrpSpPr>
        <p:grpSpPr bwMode="auto">
          <a:xfrm>
            <a:off x="6740524" y="2704252"/>
            <a:ext cx="1790700" cy="1044575"/>
            <a:chOff x="789" y="2758"/>
            <a:chExt cx="1128" cy="658"/>
          </a:xfrm>
        </p:grpSpPr>
        <p:sp>
          <p:nvSpPr>
            <p:cNvPr id="396" name="Rectangle 51"/>
            <p:cNvSpPr>
              <a:spLocks noChangeAspect="1" noChangeArrowheads="1"/>
            </p:cNvSpPr>
            <p:nvPr/>
          </p:nvSpPr>
          <p:spPr bwMode="auto">
            <a:xfrm>
              <a:off x="789" y="3102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H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397" name="Rectangle 52"/>
            <p:cNvSpPr>
              <a:spLocks noChangeAspect="1" noChangeArrowheads="1"/>
            </p:cNvSpPr>
            <p:nvPr/>
          </p:nvSpPr>
          <p:spPr bwMode="auto">
            <a:xfrm>
              <a:off x="839" y="3102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398" name="Rectangle 53"/>
            <p:cNvSpPr>
              <a:spLocks noChangeAspect="1" noChangeArrowheads="1"/>
            </p:cNvSpPr>
            <p:nvPr/>
          </p:nvSpPr>
          <p:spPr bwMode="auto">
            <a:xfrm>
              <a:off x="1196" y="3183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H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399" name="Rectangle 54"/>
            <p:cNvSpPr>
              <a:spLocks noChangeAspect="1" noChangeArrowheads="1"/>
            </p:cNvSpPr>
            <p:nvPr/>
          </p:nvSpPr>
          <p:spPr bwMode="auto">
            <a:xfrm>
              <a:off x="1428" y="2758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H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400" name="Rectangle 55"/>
            <p:cNvSpPr>
              <a:spLocks noChangeAspect="1" noChangeArrowheads="1"/>
            </p:cNvSpPr>
            <p:nvPr/>
          </p:nvSpPr>
          <p:spPr bwMode="auto">
            <a:xfrm>
              <a:off x="1201" y="2765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401" name="Rectangle 56"/>
            <p:cNvSpPr>
              <a:spLocks noChangeAspect="1" noChangeArrowheads="1"/>
            </p:cNvSpPr>
            <p:nvPr/>
          </p:nvSpPr>
          <p:spPr bwMode="auto">
            <a:xfrm>
              <a:off x="1796" y="3037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402" name="Rectangle 57"/>
            <p:cNvSpPr>
              <a:spLocks noChangeAspect="1" noChangeArrowheads="1"/>
            </p:cNvSpPr>
            <p:nvPr/>
          </p:nvSpPr>
          <p:spPr bwMode="auto">
            <a:xfrm>
              <a:off x="1859" y="3037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H</a:t>
              </a:r>
              <a:endPara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403" name="Rectangle 58"/>
            <p:cNvSpPr>
              <a:spLocks noChangeAspect="1" noChangeArrowheads="1"/>
            </p:cNvSpPr>
            <p:nvPr/>
          </p:nvSpPr>
          <p:spPr bwMode="auto">
            <a:xfrm>
              <a:off x="1003" y="2950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404" name="Rectangle 59"/>
            <p:cNvSpPr>
              <a:spLocks noChangeAspect="1" noChangeArrowheads="1"/>
            </p:cNvSpPr>
            <p:nvPr/>
          </p:nvSpPr>
          <p:spPr bwMode="auto">
            <a:xfrm>
              <a:off x="1437" y="3309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405" name="Rectangle 60"/>
            <p:cNvSpPr>
              <a:spLocks noChangeAspect="1" noChangeArrowheads="1"/>
            </p:cNvSpPr>
            <p:nvPr/>
          </p:nvSpPr>
          <p:spPr bwMode="auto">
            <a:xfrm>
              <a:off x="1133" y="3319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H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406" name="Rectangle 61"/>
            <p:cNvSpPr>
              <a:spLocks noChangeAspect="1" noChangeArrowheads="1"/>
            </p:cNvSpPr>
            <p:nvPr/>
          </p:nvSpPr>
          <p:spPr bwMode="auto">
            <a:xfrm>
              <a:off x="1189" y="3318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Arial" charset="0"/>
                <a:cs typeface="Helvetica"/>
              </a:endParaRPr>
            </a:p>
          </p:txBody>
        </p:sp>
        <p:sp>
          <p:nvSpPr>
            <p:cNvPr id="407" name="Line 62"/>
            <p:cNvSpPr>
              <a:spLocks noChangeAspect="1" noChangeShapeType="1"/>
            </p:cNvSpPr>
            <p:nvPr/>
          </p:nvSpPr>
          <p:spPr bwMode="auto">
            <a:xfrm flipV="1">
              <a:off x="1000" y="2887"/>
              <a:ext cx="113" cy="64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08" name="Line 63"/>
            <p:cNvSpPr>
              <a:spLocks noChangeAspect="1" noChangeShapeType="1"/>
            </p:cNvSpPr>
            <p:nvPr/>
          </p:nvSpPr>
          <p:spPr bwMode="auto">
            <a:xfrm flipV="1">
              <a:off x="1015" y="2904"/>
              <a:ext cx="98" cy="57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09" name="Line 64"/>
            <p:cNvSpPr>
              <a:spLocks noChangeAspect="1" noChangeShapeType="1"/>
            </p:cNvSpPr>
            <p:nvPr/>
          </p:nvSpPr>
          <p:spPr bwMode="auto">
            <a:xfrm>
              <a:off x="1000" y="2951"/>
              <a:ext cx="0" cy="132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10" name="Line 65"/>
            <p:cNvSpPr>
              <a:spLocks noChangeAspect="1" noChangeShapeType="1"/>
            </p:cNvSpPr>
            <p:nvPr/>
          </p:nvSpPr>
          <p:spPr bwMode="auto">
            <a:xfrm>
              <a:off x="1000" y="3083"/>
              <a:ext cx="113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11" name="Line 66"/>
            <p:cNvSpPr>
              <a:spLocks noChangeAspect="1" noChangeShapeType="1"/>
            </p:cNvSpPr>
            <p:nvPr/>
          </p:nvSpPr>
          <p:spPr bwMode="auto">
            <a:xfrm flipV="1">
              <a:off x="1113" y="3083"/>
              <a:ext cx="114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12" name="Line 67"/>
            <p:cNvSpPr>
              <a:spLocks noChangeAspect="1" noChangeShapeType="1"/>
            </p:cNvSpPr>
            <p:nvPr/>
          </p:nvSpPr>
          <p:spPr bwMode="auto">
            <a:xfrm>
              <a:off x="1180" y="2925"/>
              <a:ext cx="47" cy="2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13" name="Line 68"/>
            <p:cNvSpPr>
              <a:spLocks noChangeAspect="1" noChangeShapeType="1"/>
            </p:cNvSpPr>
            <p:nvPr/>
          </p:nvSpPr>
          <p:spPr bwMode="auto">
            <a:xfrm>
              <a:off x="1113" y="2887"/>
              <a:ext cx="46" cy="2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14" name="Line 69"/>
            <p:cNvSpPr>
              <a:spLocks noChangeAspect="1" noChangeShapeType="1"/>
            </p:cNvSpPr>
            <p:nvPr/>
          </p:nvSpPr>
          <p:spPr bwMode="auto">
            <a:xfrm flipV="1">
              <a:off x="1227" y="2951"/>
              <a:ext cx="1" cy="132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15" name="Line 70"/>
            <p:cNvSpPr>
              <a:spLocks noChangeAspect="1" noChangeShapeType="1"/>
            </p:cNvSpPr>
            <p:nvPr/>
          </p:nvSpPr>
          <p:spPr bwMode="auto">
            <a:xfrm flipH="1">
              <a:off x="1342" y="3083"/>
              <a:ext cx="114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16" name="Line 71"/>
            <p:cNvSpPr>
              <a:spLocks noChangeAspect="1" noChangeShapeType="1"/>
            </p:cNvSpPr>
            <p:nvPr/>
          </p:nvSpPr>
          <p:spPr bwMode="auto">
            <a:xfrm flipH="1" flipV="1">
              <a:off x="1227" y="3083"/>
              <a:ext cx="115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17" name="Line 72"/>
            <p:cNvSpPr>
              <a:spLocks noChangeAspect="1" noChangeShapeType="1"/>
            </p:cNvSpPr>
            <p:nvPr/>
          </p:nvSpPr>
          <p:spPr bwMode="auto">
            <a:xfrm>
              <a:off x="1227" y="2951"/>
              <a:ext cx="229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18" name="Line 73"/>
            <p:cNvSpPr>
              <a:spLocks noChangeAspect="1" noChangeShapeType="1"/>
            </p:cNvSpPr>
            <p:nvPr/>
          </p:nvSpPr>
          <p:spPr bwMode="auto">
            <a:xfrm flipV="1">
              <a:off x="1456" y="2951"/>
              <a:ext cx="0" cy="132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19" name="Line 74"/>
            <p:cNvSpPr>
              <a:spLocks noChangeAspect="1" noChangeShapeType="1"/>
            </p:cNvSpPr>
            <p:nvPr/>
          </p:nvSpPr>
          <p:spPr bwMode="auto">
            <a:xfrm>
              <a:off x="1456" y="3083"/>
              <a:ext cx="115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20" name="Line 75"/>
            <p:cNvSpPr>
              <a:spLocks noChangeAspect="1" noChangeShapeType="1"/>
            </p:cNvSpPr>
            <p:nvPr/>
          </p:nvSpPr>
          <p:spPr bwMode="auto">
            <a:xfrm flipV="1">
              <a:off x="1571" y="3083"/>
              <a:ext cx="114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21" name="Line 76"/>
            <p:cNvSpPr>
              <a:spLocks noChangeAspect="1" noChangeShapeType="1"/>
            </p:cNvSpPr>
            <p:nvPr/>
          </p:nvSpPr>
          <p:spPr bwMode="auto">
            <a:xfrm flipV="1">
              <a:off x="1685" y="2951"/>
              <a:ext cx="1" cy="132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22" name="Line 77"/>
            <p:cNvSpPr>
              <a:spLocks noChangeAspect="1" noChangeShapeType="1"/>
            </p:cNvSpPr>
            <p:nvPr/>
          </p:nvSpPr>
          <p:spPr bwMode="auto">
            <a:xfrm flipH="1" flipV="1">
              <a:off x="1570" y="2885"/>
              <a:ext cx="115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23" name="Line 78"/>
            <p:cNvSpPr>
              <a:spLocks noChangeAspect="1" noChangeShapeType="1"/>
            </p:cNvSpPr>
            <p:nvPr/>
          </p:nvSpPr>
          <p:spPr bwMode="auto">
            <a:xfrm flipH="1">
              <a:off x="1456" y="2885"/>
              <a:ext cx="114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24" name="Line 79"/>
            <p:cNvSpPr>
              <a:spLocks noChangeAspect="1" noChangeShapeType="1"/>
            </p:cNvSpPr>
            <p:nvPr/>
          </p:nvSpPr>
          <p:spPr bwMode="auto">
            <a:xfrm flipV="1">
              <a:off x="1112" y="3150"/>
              <a:ext cx="1" cy="128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25" name="Freeform 80"/>
            <p:cNvSpPr>
              <a:spLocks noChangeAspect="1"/>
            </p:cNvSpPr>
            <p:nvPr/>
          </p:nvSpPr>
          <p:spPr bwMode="auto">
            <a:xfrm>
              <a:off x="1098" y="3149"/>
              <a:ext cx="29" cy="130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0" y="216"/>
                </a:cxn>
                <a:cxn ang="0">
                  <a:pos x="20" y="2"/>
                </a:cxn>
                <a:cxn ang="0">
                  <a:pos x="25" y="0"/>
                </a:cxn>
                <a:cxn ang="0">
                  <a:pos x="29" y="2"/>
                </a:cxn>
                <a:cxn ang="0">
                  <a:pos x="48" y="216"/>
                </a:cxn>
              </a:cxnLst>
              <a:rect l="0" t="0" r="r" b="b"/>
              <a:pathLst>
                <a:path w="48" h="216">
                  <a:moveTo>
                    <a:pt x="48" y="216"/>
                  </a:moveTo>
                  <a:lnTo>
                    <a:pt x="0" y="216"/>
                  </a:lnTo>
                  <a:lnTo>
                    <a:pt x="20" y="2"/>
                  </a:lnTo>
                  <a:lnTo>
                    <a:pt x="25" y="0"/>
                  </a:lnTo>
                  <a:lnTo>
                    <a:pt x="29" y="2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26" name="Line 81"/>
            <p:cNvSpPr>
              <a:spLocks noChangeAspect="1" noChangeShapeType="1"/>
            </p:cNvSpPr>
            <p:nvPr/>
          </p:nvSpPr>
          <p:spPr bwMode="auto">
            <a:xfrm flipV="1">
              <a:off x="910" y="3084"/>
              <a:ext cx="89" cy="50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27" name="Freeform 82"/>
            <p:cNvSpPr>
              <a:spLocks noChangeAspect="1"/>
            </p:cNvSpPr>
            <p:nvPr/>
          </p:nvSpPr>
          <p:spPr bwMode="auto">
            <a:xfrm>
              <a:off x="902" y="3081"/>
              <a:ext cx="98" cy="66"/>
            </a:xfrm>
            <a:custGeom>
              <a:avLst/>
              <a:gdLst/>
              <a:ahLst/>
              <a:cxnLst>
                <a:cxn ang="0">
                  <a:pos x="23" y="109"/>
                </a:cxn>
                <a:cxn ang="0">
                  <a:pos x="0" y="67"/>
                </a:cxn>
                <a:cxn ang="0">
                  <a:pos x="159" y="0"/>
                </a:cxn>
                <a:cxn ang="0">
                  <a:pos x="163" y="2"/>
                </a:cxn>
                <a:cxn ang="0">
                  <a:pos x="163" y="7"/>
                </a:cxn>
                <a:cxn ang="0">
                  <a:pos x="23" y="109"/>
                </a:cxn>
              </a:cxnLst>
              <a:rect l="0" t="0" r="r" b="b"/>
              <a:pathLst>
                <a:path w="163" h="109">
                  <a:moveTo>
                    <a:pt x="23" y="109"/>
                  </a:moveTo>
                  <a:lnTo>
                    <a:pt x="0" y="67"/>
                  </a:lnTo>
                  <a:lnTo>
                    <a:pt x="159" y="0"/>
                  </a:lnTo>
                  <a:lnTo>
                    <a:pt x="163" y="2"/>
                  </a:lnTo>
                  <a:lnTo>
                    <a:pt x="163" y="7"/>
                  </a:lnTo>
                  <a:lnTo>
                    <a:pt x="23" y="10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28" name="Line 83"/>
            <p:cNvSpPr>
              <a:spLocks noChangeAspect="1" noChangeShapeType="1"/>
            </p:cNvSpPr>
            <p:nvPr/>
          </p:nvSpPr>
          <p:spPr bwMode="auto">
            <a:xfrm flipV="1">
              <a:off x="1226" y="3084"/>
              <a:ext cx="1" cy="104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29" name="Freeform 84"/>
            <p:cNvSpPr>
              <a:spLocks noChangeAspect="1"/>
            </p:cNvSpPr>
            <p:nvPr/>
          </p:nvSpPr>
          <p:spPr bwMode="auto">
            <a:xfrm>
              <a:off x="1212" y="3083"/>
              <a:ext cx="29" cy="106"/>
            </a:xfrm>
            <a:custGeom>
              <a:avLst/>
              <a:gdLst/>
              <a:ahLst/>
              <a:cxnLst>
                <a:cxn ang="0">
                  <a:pos x="48" y="177"/>
                </a:cxn>
                <a:cxn ang="0">
                  <a:pos x="0" y="176"/>
                </a:cxn>
                <a:cxn ang="0">
                  <a:pos x="20" y="8"/>
                </a:cxn>
                <a:cxn ang="0">
                  <a:pos x="25" y="0"/>
                </a:cxn>
                <a:cxn ang="0">
                  <a:pos x="30" y="8"/>
                </a:cxn>
                <a:cxn ang="0">
                  <a:pos x="48" y="177"/>
                </a:cxn>
              </a:cxnLst>
              <a:rect l="0" t="0" r="r" b="b"/>
              <a:pathLst>
                <a:path w="48" h="177">
                  <a:moveTo>
                    <a:pt x="48" y="177"/>
                  </a:moveTo>
                  <a:lnTo>
                    <a:pt x="0" y="176"/>
                  </a:lnTo>
                  <a:lnTo>
                    <a:pt x="20" y="8"/>
                  </a:lnTo>
                  <a:lnTo>
                    <a:pt x="25" y="0"/>
                  </a:lnTo>
                  <a:lnTo>
                    <a:pt x="30" y="8"/>
                  </a:lnTo>
                  <a:lnTo>
                    <a:pt x="48" y="177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30" name="Line 85"/>
            <p:cNvSpPr>
              <a:spLocks noChangeAspect="1" noChangeShapeType="1"/>
            </p:cNvSpPr>
            <p:nvPr/>
          </p:nvSpPr>
          <p:spPr bwMode="auto">
            <a:xfrm>
              <a:off x="1455" y="2850"/>
              <a:ext cx="1" cy="101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31" name="Freeform 86"/>
            <p:cNvSpPr>
              <a:spLocks noChangeAspect="1"/>
            </p:cNvSpPr>
            <p:nvPr/>
          </p:nvSpPr>
          <p:spPr bwMode="auto">
            <a:xfrm>
              <a:off x="1441" y="2849"/>
              <a:ext cx="28" cy="10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8" y="0"/>
                </a:cxn>
                <a:cxn ang="0">
                  <a:pos x="30" y="164"/>
                </a:cxn>
                <a:cxn ang="0">
                  <a:pos x="25" y="171"/>
                </a:cxn>
                <a:cxn ang="0">
                  <a:pos x="21" y="168"/>
                </a:cxn>
                <a:cxn ang="0">
                  <a:pos x="0" y="1"/>
                </a:cxn>
              </a:cxnLst>
              <a:rect l="0" t="0" r="r" b="b"/>
              <a:pathLst>
                <a:path w="48" h="171">
                  <a:moveTo>
                    <a:pt x="0" y="1"/>
                  </a:moveTo>
                  <a:lnTo>
                    <a:pt x="48" y="0"/>
                  </a:lnTo>
                  <a:lnTo>
                    <a:pt x="30" y="164"/>
                  </a:lnTo>
                  <a:lnTo>
                    <a:pt x="25" y="171"/>
                  </a:lnTo>
                  <a:lnTo>
                    <a:pt x="21" y="16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32" name="Line 87"/>
            <p:cNvSpPr>
              <a:spLocks noChangeAspect="1" noChangeShapeType="1"/>
            </p:cNvSpPr>
            <p:nvPr/>
          </p:nvSpPr>
          <p:spPr bwMode="auto">
            <a:xfrm>
              <a:off x="1213" y="2853"/>
              <a:ext cx="28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33" name="Line 88"/>
            <p:cNvSpPr>
              <a:spLocks noChangeAspect="1" noChangeShapeType="1"/>
            </p:cNvSpPr>
            <p:nvPr/>
          </p:nvSpPr>
          <p:spPr bwMode="auto">
            <a:xfrm>
              <a:off x="1214" y="2867"/>
              <a:ext cx="25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34" name="Line 89"/>
            <p:cNvSpPr>
              <a:spLocks noChangeAspect="1" noChangeShapeType="1"/>
            </p:cNvSpPr>
            <p:nvPr/>
          </p:nvSpPr>
          <p:spPr bwMode="auto">
            <a:xfrm>
              <a:off x="1216" y="2880"/>
              <a:ext cx="21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35" name="Line 90"/>
            <p:cNvSpPr>
              <a:spLocks noChangeAspect="1" noChangeShapeType="1"/>
            </p:cNvSpPr>
            <p:nvPr/>
          </p:nvSpPr>
          <p:spPr bwMode="auto">
            <a:xfrm flipV="1">
              <a:off x="1219" y="2894"/>
              <a:ext cx="16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36" name="Line 91"/>
            <p:cNvSpPr>
              <a:spLocks noChangeAspect="1" noChangeShapeType="1"/>
            </p:cNvSpPr>
            <p:nvPr/>
          </p:nvSpPr>
          <p:spPr bwMode="auto">
            <a:xfrm>
              <a:off x="1220" y="2909"/>
              <a:ext cx="14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37" name="Line 92"/>
            <p:cNvSpPr>
              <a:spLocks noChangeAspect="1" noChangeShapeType="1"/>
            </p:cNvSpPr>
            <p:nvPr/>
          </p:nvSpPr>
          <p:spPr bwMode="auto">
            <a:xfrm>
              <a:off x="1222" y="2922"/>
              <a:ext cx="10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38" name="Line 93"/>
            <p:cNvSpPr>
              <a:spLocks noChangeAspect="1" noChangeShapeType="1"/>
            </p:cNvSpPr>
            <p:nvPr/>
          </p:nvSpPr>
          <p:spPr bwMode="auto">
            <a:xfrm>
              <a:off x="1224" y="2936"/>
              <a:ext cx="6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39" name="Line 94"/>
            <p:cNvSpPr>
              <a:spLocks noChangeAspect="1" noChangeShapeType="1"/>
            </p:cNvSpPr>
            <p:nvPr/>
          </p:nvSpPr>
          <p:spPr bwMode="auto">
            <a:xfrm>
              <a:off x="1100" y="3029"/>
              <a:ext cx="29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40" name="Line 95"/>
            <p:cNvSpPr>
              <a:spLocks noChangeAspect="1" noChangeShapeType="1"/>
            </p:cNvSpPr>
            <p:nvPr/>
          </p:nvSpPr>
          <p:spPr bwMode="auto">
            <a:xfrm>
              <a:off x="1102" y="3042"/>
              <a:ext cx="25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41" name="Line 96"/>
            <p:cNvSpPr>
              <a:spLocks noChangeAspect="1" noChangeShapeType="1"/>
            </p:cNvSpPr>
            <p:nvPr/>
          </p:nvSpPr>
          <p:spPr bwMode="auto">
            <a:xfrm>
              <a:off x="1103" y="3055"/>
              <a:ext cx="23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42" name="Line 97"/>
            <p:cNvSpPr>
              <a:spLocks noChangeAspect="1" noChangeShapeType="1"/>
            </p:cNvSpPr>
            <p:nvPr/>
          </p:nvSpPr>
          <p:spPr bwMode="auto">
            <a:xfrm>
              <a:off x="1104" y="3068"/>
              <a:ext cx="20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43" name="Line 98"/>
            <p:cNvSpPr>
              <a:spLocks noChangeAspect="1" noChangeShapeType="1"/>
            </p:cNvSpPr>
            <p:nvPr/>
          </p:nvSpPr>
          <p:spPr bwMode="auto">
            <a:xfrm>
              <a:off x="1105" y="3081"/>
              <a:ext cx="17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44" name="Line 99"/>
            <p:cNvSpPr>
              <a:spLocks noChangeAspect="1" noChangeShapeType="1"/>
            </p:cNvSpPr>
            <p:nvPr/>
          </p:nvSpPr>
          <p:spPr bwMode="auto">
            <a:xfrm>
              <a:off x="1106" y="3095"/>
              <a:ext cx="14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45" name="Line 100"/>
            <p:cNvSpPr>
              <a:spLocks noChangeAspect="1" noChangeShapeType="1"/>
            </p:cNvSpPr>
            <p:nvPr/>
          </p:nvSpPr>
          <p:spPr bwMode="auto">
            <a:xfrm>
              <a:off x="1108" y="3108"/>
              <a:ext cx="11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46" name="Line 101"/>
            <p:cNvSpPr>
              <a:spLocks noChangeAspect="1" noChangeShapeType="1"/>
            </p:cNvSpPr>
            <p:nvPr/>
          </p:nvSpPr>
          <p:spPr bwMode="auto">
            <a:xfrm>
              <a:off x="1109" y="3120"/>
              <a:ext cx="8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47" name="Line 102"/>
            <p:cNvSpPr>
              <a:spLocks noChangeAspect="1" noChangeShapeType="1"/>
            </p:cNvSpPr>
            <p:nvPr/>
          </p:nvSpPr>
          <p:spPr bwMode="auto">
            <a:xfrm>
              <a:off x="1110" y="3134"/>
              <a:ext cx="5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48" name="Line 103"/>
            <p:cNvSpPr>
              <a:spLocks noChangeAspect="1" noChangeShapeType="1"/>
            </p:cNvSpPr>
            <p:nvPr/>
          </p:nvSpPr>
          <p:spPr bwMode="auto">
            <a:xfrm flipV="1">
              <a:off x="1115" y="2847"/>
              <a:ext cx="97" cy="167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49" name="Line 104"/>
            <p:cNvSpPr>
              <a:spLocks noChangeAspect="1" noChangeShapeType="1"/>
            </p:cNvSpPr>
            <p:nvPr/>
          </p:nvSpPr>
          <p:spPr bwMode="auto">
            <a:xfrm>
              <a:off x="1787" y="3069"/>
              <a:ext cx="0" cy="27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50" name="Line 105"/>
            <p:cNvSpPr>
              <a:spLocks noChangeAspect="1" noChangeShapeType="1"/>
            </p:cNvSpPr>
            <p:nvPr/>
          </p:nvSpPr>
          <p:spPr bwMode="auto">
            <a:xfrm>
              <a:off x="1772" y="3071"/>
              <a:ext cx="1" cy="24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51" name="Line 106"/>
            <p:cNvSpPr>
              <a:spLocks noChangeAspect="1" noChangeShapeType="1"/>
            </p:cNvSpPr>
            <p:nvPr/>
          </p:nvSpPr>
          <p:spPr bwMode="auto">
            <a:xfrm>
              <a:off x="1758" y="3073"/>
              <a:ext cx="1" cy="2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52" name="Line 107"/>
            <p:cNvSpPr>
              <a:spLocks noChangeAspect="1" noChangeShapeType="1"/>
            </p:cNvSpPr>
            <p:nvPr/>
          </p:nvSpPr>
          <p:spPr bwMode="auto">
            <a:xfrm>
              <a:off x="1744" y="3075"/>
              <a:ext cx="0" cy="1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53" name="Line 108"/>
            <p:cNvSpPr>
              <a:spLocks noChangeAspect="1" noChangeShapeType="1"/>
            </p:cNvSpPr>
            <p:nvPr/>
          </p:nvSpPr>
          <p:spPr bwMode="auto">
            <a:xfrm>
              <a:off x="1729" y="3077"/>
              <a:ext cx="1" cy="12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54" name="Line 109"/>
            <p:cNvSpPr>
              <a:spLocks noChangeAspect="1" noChangeShapeType="1"/>
            </p:cNvSpPr>
            <p:nvPr/>
          </p:nvSpPr>
          <p:spPr bwMode="auto">
            <a:xfrm>
              <a:off x="1715" y="3078"/>
              <a:ext cx="0" cy="9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55" name="Line 110"/>
            <p:cNvSpPr>
              <a:spLocks noChangeAspect="1" noChangeShapeType="1"/>
            </p:cNvSpPr>
            <p:nvPr/>
          </p:nvSpPr>
          <p:spPr bwMode="auto">
            <a:xfrm>
              <a:off x="1700" y="3081"/>
              <a:ext cx="1" cy="5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56" name="Line 111"/>
            <p:cNvSpPr>
              <a:spLocks noChangeAspect="1" noChangeShapeType="1"/>
            </p:cNvSpPr>
            <p:nvPr/>
          </p:nvSpPr>
          <p:spPr bwMode="auto">
            <a:xfrm flipH="1" flipV="1">
              <a:off x="1067" y="3005"/>
              <a:ext cx="48" cy="15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57" name="Line 112"/>
            <p:cNvSpPr>
              <a:spLocks noChangeAspect="1" noChangeShapeType="1"/>
            </p:cNvSpPr>
            <p:nvPr/>
          </p:nvSpPr>
          <p:spPr bwMode="auto">
            <a:xfrm flipH="1" flipV="1">
              <a:off x="1071" y="2994"/>
              <a:ext cx="47" cy="14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58" name="Line 113"/>
            <p:cNvSpPr>
              <a:spLocks noChangeAspect="1" noChangeShapeType="1"/>
            </p:cNvSpPr>
            <p:nvPr/>
          </p:nvSpPr>
          <p:spPr bwMode="auto">
            <a:xfrm flipV="1">
              <a:off x="1342" y="3150"/>
              <a:ext cx="0" cy="129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59" name="Freeform 114"/>
            <p:cNvSpPr>
              <a:spLocks noChangeAspect="1"/>
            </p:cNvSpPr>
            <p:nvPr/>
          </p:nvSpPr>
          <p:spPr bwMode="auto">
            <a:xfrm>
              <a:off x="1327" y="3149"/>
              <a:ext cx="28" cy="136"/>
            </a:xfrm>
            <a:custGeom>
              <a:avLst/>
              <a:gdLst/>
              <a:ahLst/>
              <a:cxnLst>
                <a:cxn ang="0">
                  <a:pos x="48" y="210"/>
                </a:cxn>
                <a:cxn ang="0">
                  <a:pos x="0" y="228"/>
                </a:cxn>
                <a:cxn ang="0">
                  <a:pos x="21" y="3"/>
                </a:cxn>
                <a:cxn ang="0">
                  <a:pos x="25" y="0"/>
                </a:cxn>
                <a:cxn ang="0">
                  <a:pos x="29" y="3"/>
                </a:cxn>
                <a:cxn ang="0">
                  <a:pos x="48" y="210"/>
                </a:cxn>
              </a:cxnLst>
              <a:rect l="0" t="0" r="r" b="b"/>
              <a:pathLst>
                <a:path w="48" h="228">
                  <a:moveTo>
                    <a:pt x="48" y="210"/>
                  </a:moveTo>
                  <a:lnTo>
                    <a:pt x="0" y="228"/>
                  </a:lnTo>
                  <a:lnTo>
                    <a:pt x="21" y="3"/>
                  </a:lnTo>
                  <a:lnTo>
                    <a:pt x="25" y="0"/>
                  </a:lnTo>
                  <a:lnTo>
                    <a:pt x="29" y="3"/>
                  </a:lnTo>
                  <a:lnTo>
                    <a:pt x="48" y="21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60" name="Line 115"/>
            <p:cNvSpPr>
              <a:spLocks noChangeAspect="1" noChangeShapeType="1"/>
            </p:cNvSpPr>
            <p:nvPr/>
          </p:nvSpPr>
          <p:spPr bwMode="auto">
            <a:xfrm>
              <a:off x="1342" y="3271"/>
              <a:ext cx="95" cy="55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61" name="Line 116"/>
            <p:cNvSpPr>
              <a:spLocks noChangeAspect="1" noChangeShapeType="1"/>
            </p:cNvSpPr>
            <p:nvPr/>
          </p:nvSpPr>
          <p:spPr bwMode="auto">
            <a:xfrm>
              <a:off x="1334" y="3284"/>
              <a:ext cx="95" cy="55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62" name="Line 117"/>
            <p:cNvSpPr>
              <a:spLocks noChangeAspect="1" noChangeShapeType="1"/>
            </p:cNvSpPr>
            <p:nvPr/>
          </p:nvSpPr>
          <p:spPr bwMode="auto">
            <a:xfrm flipH="1">
              <a:off x="1250" y="3280"/>
              <a:ext cx="92" cy="52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63" name="Line 118"/>
            <p:cNvSpPr>
              <a:spLocks noChangeAspect="1" noChangeShapeType="1"/>
            </p:cNvSpPr>
            <p:nvPr/>
          </p:nvSpPr>
          <p:spPr bwMode="auto">
            <a:xfrm flipH="1" flipV="1">
              <a:off x="1456" y="3084"/>
              <a:ext cx="35" cy="126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64" name="Freeform 119"/>
            <p:cNvSpPr>
              <a:spLocks noChangeAspect="1"/>
            </p:cNvSpPr>
            <p:nvPr/>
          </p:nvSpPr>
          <p:spPr bwMode="auto">
            <a:xfrm>
              <a:off x="1454" y="3083"/>
              <a:ext cx="51" cy="130"/>
            </a:xfrm>
            <a:custGeom>
              <a:avLst/>
              <a:gdLst/>
              <a:ahLst/>
              <a:cxnLst>
                <a:cxn ang="0">
                  <a:pos x="86" y="209"/>
                </a:cxn>
                <a:cxn ang="0">
                  <a:pos x="38" y="217"/>
                </a:cxn>
                <a:cxn ang="0">
                  <a:pos x="0" y="7"/>
                </a:cxn>
                <a:cxn ang="0">
                  <a:pos x="3" y="0"/>
                </a:cxn>
                <a:cxn ang="0">
                  <a:pos x="11" y="9"/>
                </a:cxn>
                <a:cxn ang="0">
                  <a:pos x="86" y="209"/>
                </a:cxn>
              </a:cxnLst>
              <a:rect l="0" t="0" r="r" b="b"/>
              <a:pathLst>
                <a:path w="86" h="217">
                  <a:moveTo>
                    <a:pt x="86" y="209"/>
                  </a:moveTo>
                  <a:lnTo>
                    <a:pt x="38" y="217"/>
                  </a:lnTo>
                  <a:lnTo>
                    <a:pt x="0" y="7"/>
                  </a:lnTo>
                  <a:lnTo>
                    <a:pt x="3" y="0"/>
                  </a:lnTo>
                  <a:lnTo>
                    <a:pt x="11" y="9"/>
                  </a:lnTo>
                  <a:lnTo>
                    <a:pt x="86" y="20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65" name="Line 120"/>
            <p:cNvSpPr>
              <a:spLocks noChangeAspect="1" noChangeShapeType="1"/>
            </p:cNvSpPr>
            <p:nvPr/>
          </p:nvSpPr>
          <p:spPr bwMode="auto">
            <a:xfrm flipV="1">
              <a:off x="1652" y="3084"/>
              <a:ext cx="33" cy="125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66" name="Freeform 121"/>
            <p:cNvSpPr>
              <a:spLocks noChangeAspect="1"/>
            </p:cNvSpPr>
            <p:nvPr/>
          </p:nvSpPr>
          <p:spPr bwMode="auto">
            <a:xfrm>
              <a:off x="1638" y="3083"/>
              <a:ext cx="50" cy="129"/>
            </a:xfrm>
            <a:custGeom>
              <a:avLst/>
              <a:gdLst/>
              <a:ahLst/>
              <a:cxnLst>
                <a:cxn ang="0">
                  <a:pos x="47" y="215"/>
                </a:cxn>
                <a:cxn ang="0">
                  <a:pos x="0" y="207"/>
                </a:cxn>
                <a:cxn ang="0">
                  <a:pos x="71" y="9"/>
                </a:cxn>
                <a:cxn ang="0">
                  <a:pos x="79" y="0"/>
                </a:cxn>
                <a:cxn ang="0">
                  <a:pos x="83" y="0"/>
                </a:cxn>
                <a:cxn ang="0">
                  <a:pos x="47" y="215"/>
                </a:cxn>
              </a:cxnLst>
              <a:rect l="0" t="0" r="r" b="b"/>
              <a:pathLst>
                <a:path w="83" h="215">
                  <a:moveTo>
                    <a:pt x="47" y="215"/>
                  </a:moveTo>
                  <a:lnTo>
                    <a:pt x="0" y="207"/>
                  </a:lnTo>
                  <a:lnTo>
                    <a:pt x="71" y="9"/>
                  </a:lnTo>
                  <a:lnTo>
                    <a:pt x="79" y="0"/>
                  </a:lnTo>
                  <a:lnTo>
                    <a:pt x="83" y="0"/>
                  </a:lnTo>
                  <a:lnTo>
                    <a:pt x="47" y="215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67" name="Line 122"/>
            <p:cNvSpPr>
              <a:spLocks noChangeAspect="1" noChangeShapeType="1"/>
            </p:cNvSpPr>
            <p:nvPr/>
          </p:nvSpPr>
          <p:spPr bwMode="auto">
            <a:xfrm flipV="1">
              <a:off x="1491" y="3210"/>
              <a:ext cx="161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68" name="Line 123"/>
            <p:cNvSpPr>
              <a:spLocks noChangeAspect="1" noChangeShapeType="1"/>
            </p:cNvSpPr>
            <p:nvPr/>
          </p:nvSpPr>
          <p:spPr bwMode="auto">
            <a:xfrm>
              <a:off x="1655" y="3200"/>
              <a:ext cx="84" cy="109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69" name="Line 124"/>
            <p:cNvSpPr>
              <a:spLocks noChangeAspect="1" noChangeShapeType="1"/>
            </p:cNvSpPr>
            <p:nvPr/>
          </p:nvSpPr>
          <p:spPr bwMode="auto">
            <a:xfrm>
              <a:off x="1642" y="3210"/>
              <a:ext cx="84" cy="109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</p:grpSp>
      <p:grpSp>
        <p:nvGrpSpPr>
          <p:cNvPr id="370" name="Group 16"/>
          <p:cNvGrpSpPr>
            <a:grpSpLocks/>
          </p:cNvGrpSpPr>
          <p:nvPr/>
        </p:nvGrpSpPr>
        <p:grpSpPr bwMode="auto">
          <a:xfrm>
            <a:off x="7092949" y="1301263"/>
            <a:ext cx="1577975" cy="1181100"/>
            <a:chOff x="3377" y="2873"/>
            <a:chExt cx="993" cy="744"/>
          </a:xfrm>
        </p:grpSpPr>
        <p:sp>
          <p:nvSpPr>
            <p:cNvPr id="471" name="Rectangle 17"/>
            <p:cNvSpPr>
              <a:spLocks noChangeAspect="1" noChangeArrowheads="1"/>
            </p:cNvSpPr>
            <p:nvPr/>
          </p:nvSpPr>
          <p:spPr bwMode="auto">
            <a:xfrm>
              <a:off x="3788" y="3236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472" name="Rectangle 18"/>
            <p:cNvSpPr>
              <a:spLocks noChangeAspect="1" noChangeArrowheads="1"/>
            </p:cNvSpPr>
            <p:nvPr/>
          </p:nvSpPr>
          <p:spPr bwMode="auto">
            <a:xfrm>
              <a:off x="3677" y="3470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473" name="Rectangle 19"/>
            <p:cNvSpPr>
              <a:spLocks noChangeAspect="1" noChangeArrowheads="1"/>
            </p:cNvSpPr>
            <p:nvPr/>
          </p:nvSpPr>
          <p:spPr bwMode="auto">
            <a:xfrm>
              <a:off x="3439" y="3453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474" name="Rectangle 20"/>
            <p:cNvSpPr>
              <a:spLocks noChangeAspect="1" noChangeArrowheads="1"/>
            </p:cNvSpPr>
            <p:nvPr/>
          </p:nvSpPr>
          <p:spPr bwMode="auto">
            <a:xfrm>
              <a:off x="3439" y="3520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475" name="Rectangle 21"/>
            <p:cNvSpPr>
              <a:spLocks noChangeAspect="1" noChangeArrowheads="1"/>
            </p:cNvSpPr>
            <p:nvPr/>
          </p:nvSpPr>
          <p:spPr bwMode="auto">
            <a:xfrm>
              <a:off x="3439" y="3233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476" name="Rectangle 22"/>
            <p:cNvSpPr>
              <a:spLocks noChangeAspect="1" noChangeArrowheads="1"/>
            </p:cNvSpPr>
            <p:nvPr/>
          </p:nvSpPr>
          <p:spPr bwMode="auto">
            <a:xfrm>
              <a:off x="3644" y="3042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477" name="Rectangle 23"/>
            <p:cNvSpPr>
              <a:spLocks noChangeAspect="1" noChangeArrowheads="1"/>
            </p:cNvSpPr>
            <p:nvPr/>
          </p:nvSpPr>
          <p:spPr bwMode="auto">
            <a:xfrm>
              <a:off x="3701" y="3042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478" name="Rectangle 24"/>
            <p:cNvSpPr>
              <a:spLocks noChangeAspect="1" noChangeArrowheads="1"/>
            </p:cNvSpPr>
            <p:nvPr/>
          </p:nvSpPr>
          <p:spPr bwMode="auto">
            <a:xfrm>
              <a:off x="4248" y="2986"/>
              <a:ext cx="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479" name="Rectangle 25"/>
            <p:cNvSpPr>
              <a:spLocks noChangeAspect="1" noChangeArrowheads="1"/>
            </p:cNvSpPr>
            <p:nvPr/>
          </p:nvSpPr>
          <p:spPr bwMode="auto">
            <a:xfrm>
              <a:off x="4312" y="2986"/>
              <a:ext cx="5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endParaRPr>
            </a:p>
          </p:txBody>
        </p:sp>
        <p:sp>
          <p:nvSpPr>
            <p:cNvPr id="480" name="Line 26"/>
            <p:cNvSpPr>
              <a:spLocks noChangeAspect="1" noChangeShapeType="1"/>
            </p:cNvSpPr>
            <p:nvPr/>
          </p:nvSpPr>
          <p:spPr bwMode="auto">
            <a:xfrm>
              <a:off x="3809" y="3322"/>
              <a:ext cx="0" cy="104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" name="Line 27"/>
            <p:cNvSpPr>
              <a:spLocks noChangeAspect="1" noChangeShapeType="1"/>
            </p:cNvSpPr>
            <p:nvPr/>
          </p:nvSpPr>
          <p:spPr bwMode="auto">
            <a:xfrm>
              <a:off x="3793" y="3322"/>
              <a:ext cx="1" cy="94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" name="Line 28"/>
            <p:cNvSpPr>
              <a:spLocks noChangeAspect="1" noChangeShapeType="1"/>
            </p:cNvSpPr>
            <p:nvPr/>
          </p:nvSpPr>
          <p:spPr bwMode="auto">
            <a:xfrm flipH="1">
              <a:off x="3720" y="3426"/>
              <a:ext cx="89" cy="51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3" name="Line 29"/>
            <p:cNvSpPr>
              <a:spLocks noChangeAspect="1" noChangeShapeType="1"/>
            </p:cNvSpPr>
            <p:nvPr/>
          </p:nvSpPr>
          <p:spPr bwMode="auto">
            <a:xfrm flipH="1" flipV="1">
              <a:off x="3580" y="3426"/>
              <a:ext cx="89" cy="51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4" name="Line 30"/>
            <p:cNvSpPr>
              <a:spLocks noChangeAspect="1" noChangeShapeType="1"/>
            </p:cNvSpPr>
            <p:nvPr/>
          </p:nvSpPr>
          <p:spPr bwMode="auto">
            <a:xfrm flipH="1" flipV="1">
              <a:off x="3596" y="3416"/>
              <a:ext cx="81" cy="48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5" name="Line 31"/>
            <p:cNvSpPr>
              <a:spLocks noChangeAspect="1" noChangeShapeType="1"/>
            </p:cNvSpPr>
            <p:nvPr/>
          </p:nvSpPr>
          <p:spPr bwMode="auto">
            <a:xfrm flipV="1">
              <a:off x="3580" y="3293"/>
              <a:ext cx="0" cy="133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6" name="Line 32"/>
            <p:cNvSpPr>
              <a:spLocks noChangeAspect="1" noChangeShapeType="1"/>
            </p:cNvSpPr>
            <p:nvPr/>
          </p:nvSpPr>
          <p:spPr bwMode="auto">
            <a:xfrm flipV="1">
              <a:off x="3580" y="3227"/>
              <a:ext cx="114" cy="66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7" name="Line 33"/>
            <p:cNvSpPr>
              <a:spLocks noChangeAspect="1" noChangeShapeType="1"/>
            </p:cNvSpPr>
            <p:nvPr/>
          </p:nvSpPr>
          <p:spPr bwMode="auto">
            <a:xfrm flipV="1">
              <a:off x="3596" y="3246"/>
              <a:ext cx="98" cy="57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" name="Line 34"/>
            <p:cNvSpPr>
              <a:spLocks noChangeAspect="1" noChangeShapeType="1"/>
            </p:cNvSpPr>
            <p:nvPr/>
          </p:nvSpPr>
          <p:spPr bwMode="auto">
            <a:xfrm flipH="1" flipV="1">
              <a:off x="3683" y="3232"/>
              <a:ext cx="90" cy="52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9" name="Line 35"/>
            <p:cNvSpPr>
              <a:spLocks noChangeAspect="1" noChangeShapeType="1"/>
            </p:cNvSpPr>
            <p:nvPr/>
          </p:nvSpPr>
          <p:spPr bwMode="auto">
            <a:xfrm flipH="1">
              <a:off x="3482" y="3426"/>
              <a:ext cx="98" cy="31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" name="Line 36"/>
            <p:cNvSpPr>
              <a:spLocks noChangeAspect="1" noChangeShapeType="1"/>
            </p:cNvSpPr>
            <p:nvPr/>
          </p:nvSpPr>
          <p:spPr bwMode="auto">
            <a:xfrm flipH="1" flipV="1">
              <a:off x="3377" y="3360"/>
              <a:ext cx="62" cy="83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" name="Line 37"/>
            <p:cNvSpPr>
              <a:spLocks noChangeAspect="1" noChangeShapeType="1"/>
            </p:cNvSpPr>
            <p:nvPr/>
          </p:nvSpPr>
          <p:spPr bwMode="auto">
            <a:xfrm flipV="1">
              <a:off x="3377" y="3280"/>
              <a:ext cx="60" cy="80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" name="Line 38"/>
            <p:cNvSpPr>
              <a:spLocks noChangeAspect="1" noChangeShapeType="1"/>
            </p:cNvSpPr>
            <p:nvPr/>
          </p:nvSpPr>
          <p:spPr bwMode="auto">
            <a:xfrm flipV="1">
              <a:off x="3397" y="3289"/>
              <a:ext cx="53" cy="71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3" name="Line 39"/>
            <p:cNvSpPr>
              <a:spLocks noChangeAspect="1" noChangeShapeType="1"/>
            </p:cNvSpPr>
            <p:nvPr/>
          </p:nvSpPr>
          <p:spPr bwMode="auto">
            <a:xfrm flipH="1" flipV="1">
              <a:off x="3483" y="3263"/>
              <a:ext cx="97" cy="30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4" name="Line 40"/>
            <p:cNvSpPr>
              <a:spLocks noChangeAspect="1" noChangeShapeType="1"/>
            </p:cNvSpPr>
            <p:nvPr/>
          </p:nvSpPr>
          <p:spPr bwMode="auto">
            <a:xfrm flipV="1">
              <a:off x="3694" y="3120"/>
              <a:ext cx="1" cy="107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5" name="Line 41"/>
            <p:cNvSpPr>
              <a:spLocks noChangeAspect="1" noChangeShapeType="1"/>
            </p:cNvSpPr>
            <p:nvPr/>
          </p:nvSpPr>
          <p:spPr bwMode="auto">
            <a:xfrm flipV="1">
              <a:off x="3719" y="3005"/>
              <a:ext cx="90" cy="51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6" name="Line 42"/>
            <p:cNvSpPr>
              <a:spLocks noChangeAspect="1" noChangeShapeType="1"/>
            </p:cNvSpPr>
            <p:nvPr/>
          </p:nvSpPr>
          <p:spPr bwMode="auto">
            <a:xfrm>
              <a:off x="3809" y="3005"/>
              <a:ext cx="114" cy="66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7" name="Line 43"/>
            <p:cNvSpPr>
              <a:spLocks noChangeAspect="1" noChangeShapeType="1"/>
            </p:cNvSpPr>
            <p:nvPr/>
          </p:nvSpPr>
          <p:spPr bwMode="auto">
            <a:xfrm flipV="1">
              <a:off x="3923" y="3005"/>
              <a:ext cx="115" cy="66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8" name="Line 44"/>
            <p:cNvSpPr>
              <a:spLocks noChangeAspect="1" noChangeShapeType="1"/>
            </p:cNvSpPr>
            <p:nvPr/>
          </p:nvSpPr>
          <p:spPr bwMode="auto">
            <a:xfrm flipV="1">
              <a:off x="3923" y="2996"/>
              <a:ext cx="99" cy="57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9" name="Line 45"/>
            <p:cNvSpPr>
              <a:spLocks noChangeAspect="1" noChangeShapeType="1"/>
            </p:cNvSpPr>
            <p:nvPr/>
          </p:nvSpPr>
          <p:spPr bwMode="auto">
            <a:xfrm>
              <a:off x="4038" y="3005"/>
              <a:ext cx="114" cy="66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" name="Line 46"/>
            <p:cNvSpPr>
              <a:spLocks noChangeAspect="1" noChangeShapeType="1"/>
            </p:cNvSpPr>
            <p:nvPr/>
          </p:nvSpPr>
          <p:spPr bwMode="auto">
            <a:xfrm flipV="1">
              <a:off x="4038" y="2873"/>
              <a:ext cx="1" cy="132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" name="Line 47"/>
            <p:cNvSpPr>
              <a:spLocks noChangeAspect="1" noChangeShapeType="1"/>
            </p:cNvSpPr>
            <p:nvPr/>
          </p:nvSpPr>
          <p:spPr bwMode="auto">
            <a:xfrm flipV="1">
              <a:off x="4152" y="3019"/>
              <a:ext cx="91" cy="52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95" name="Group 202"/>
          <p:cNvGrpSpPr>
            <a:grpSpLocks/>
          </p:cNvGrpSpPr>
          <p:nvPr/>
        </p:nvGrpSpPr>
        <p:grpSpPr bwMode="auto">
          <a:xfrm>
            <a:off x="6477000" y="48726"/>
            <a:ext cx="2354262" cy="1649412"/>
            <a:chOff x="2546" y="639"/>
            <a:chExt cx="1483" cy="1039"/>
          </a:xfrm>
        </p:grpSpPr>
        <p:sp>
          <p:nvSpPr>
            <p:cNvPr id="503" name="Rectangle 203"/>
            <p:cNvSpPr>
              <a:spLocks noChangeAspect="1" noChangeArrowheads="1"/>
            </p:cNvSpPr>
            <p:nvPr/>
          </p:nvSpPr>
          <p:spPr bwMode="auto">
            <a:xfrm>
              <a:off x="3300" y="130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504" name="Rectangle 204"/>
            <p:cNvSpPr>
              <a:spLocks noChangeAspect="1" noChangeArrowheads="1"/>
            </p:cNvSpPr>
            <p:nvPr/>
          </p:nvSpPr>
          <p:spPr bwMode="auto">
            <a:xfrm>
              <a:off x="3182" y="1083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505" name="Rectangle 205"/>
            <p:cNvSpPr>
              <a:spLocks noChangeAspect="1" noChangeArrowheads="1"/>
            </p:cNvSpPr>
            <p:nvPr/>
          </p:nvSpPr>
          <p:spPr bwMode="auto">
            <a:xfrm>
              <a:off x="3066" y="1309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506" name="Rectangle 206"/>
            <p:cNvSpPr>
              <a:spLocks noChangeAspect="1" noChangeArrowheads="1"/>
            </p:cNvSpPr>
            <p:nvPr/>
          </p:nvSpPr>
          <p:spPr bwMode="auto">
            <a:xfrm>
              <a:off x="3170" y="1473"/>
              <a:ext cx="6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507" name="Rectangle 207"/>
            <p:cNvSpPr>
              <a:spLocks noChangeAspect="1" noChangeArrowheads="1"/>
            </p:cNvSpPr>
            <p:nvPr/>
          </p:nvSpPr>
          <p:spPr bwMode="auto">
            <a:xfrm>
              <a:off x="2833" y="1306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508" name="Rectangle 208"/>
            <p:cNvSpPr>
              <a:spLocks noChangeAspect="1" noChangeArrowheads="1"/>
            </p:cNvSpPr>
            <p:nvPr/>
          </p:nvSpPr>
          <p:spPr bwMode="auto">
            <a:xfrm>
              <a:off x="2944" y="1581"/>
              <a:ext cx="6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509" name="Rectangle 209"/>
            <p:cNvSpPr>
              <a:spLocks noChangeAspect="1" noChangeArrowheads="1"/>
            </p:cNvSpPr>
            <p:nvPr/>
          </p:nvSpPr>
          <p:spPr bwMode="auto">
            <a:xfrm>
              <a:off x="2546" y="1173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510" name="Rectangle 210"/>
            <p:cNvSpPr>
              <a:spLocks noChangeAspect="1" noChangeArrowheads="1"/>
            </p:cNvSpPr>
            <p:nvPr/>
          </p:nvSpPr>
          <p:spPr bwMode="auto">
            <a:xfrm>
              <a:off x="2597" y="1173"/>
              <a:ext cx="6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511" name="Rectangle 211"/>
            <p:cNvSpPr>
              <a:spLocks noChangeAspect="1" noChangeArrowheads="1"/>
            </p:cNvSpPr>
            <p:nvPr/>
          </p:nvSpPr>
          <p:spPr bwMode="auto">
            <a:xfrm>
              <a:off x="2559" y="1439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512" name="Rectangle 212"/>
            <p:cNvSpPr>
              <a:spLocks noChangeAspect="1" noChangeArrowheads="1"/>
            </p:cNvSpPr>
            <p:nvPr/>
          </p:nvSpPr>
          <p:spPr bwMode="auto">
            <a:xfrm>
              <a:off x="2609" y="1439"/>
              <a:ext cx="6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513" name="Rectangle 213"/>
            <p:cNvSpPr>
              <a:spLocks noChangeAspect="1" noChangeArrowheads="1"/>
            </p:cNvSpPr>
            <p:nvPr/>
          </p:nvSpPr>
          <p:spPr bwMode="auto">
            <a:xfrm>
              <a:off x="3538" y="639"/>
              <a:ext cx="6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514" name="Rectangle 214"/>
            <p:cNvSpPr>
              <a:spLocks noChangeAspect="1" noChangeArrowheads="1"/>
            </p:cNvSpPr>
            <p:nvPr/>
          </p:nvSpPr>
          <p:spPr bwMode="auto">
            <a:xfrm>
              <a:off x="3599" y="639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515" name="Rectangle 215"/>
            <p:cNvSpPr>
              <a:spLocks noChangeAspect="1" noChangeArrowheads="1"/>
            </p:cNvSpPr>
            <p:nvPr/>
          </p:nvSpPr>
          <p:spPr bwMode="auto">
            <a:xfrm>
              <a:off x="3656" y="1001"/>
              <a:ext cx="6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O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516" name="Rectangle 216"/>
            <p:cNvSpPr>
              <a:spLocks noChangeAspect="1" noChangeArrowheads="1"/>
            </p:cNvSpPr>
            <p:nvPr/>
          </p:nvSpPr>
          <p:spPr bwMode="auto">
            <a:xfrm>
              <a:off x="3720" y="1001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517" name="Rectangle 217"/>
            <p:cNvSpPr>
              <a:spLocks noChangeAspect="1" noChangeArrowheads="1"/>
            </p:cNvSpPr>
            <p:nvPr/>
          </p:nvSpPr>
          <p:spPr bwMode="auto">
            <a:xfrm>
              <a:off x="3567" y="971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solidFill>
                    <a:srgbClr val="660066"/>
                  </a:solidFill>
                  <a:ea typeface="Arial" charset="0"/>
                  <a:cs typeface="Arial" charset="0"/>
                </a:rPr>
                <a:t>H</a:t>
              </a:r>
              <a:endParaRPr lang="en-US">
                <a:solidFill>
                  <a:srgbClr val="660066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518" name="Line 218"/>
            <p:cNvSpPr>
              <a:spLocks noChangeAspect="1" noChangeShapeType="1"/>
            </p:cNvSpPr>
            <p:nvPr/>
          </p:nvSpPr>
          <p:spPr bwMode="auto">
            <a:xfrm>
              <a:off x="3326" y="941"/>
              <a:ext cx="1" cy="131"/>
            </a:xfrm>
            <a:prstGeom prst="line">
              <a:avLst/>
            </a:prstGeom>
            <a:noFill/>
            <a:ln w="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9" name="Freeform 219"/>
            <p:cNvSpPr>
              <a:spLocks noChangeAspect="1"/>
            </p:cNvSpPr>
            <p:nvPr/>
          </p:nvSpPr>
          <p:spPr bwMode="auto">
            <a:xfrm>
              <a:off x="3312" y="940"/>
              <a:ext cx="29" cy="133"/>
            </a:xfrm>
            <a:custGeom>
              <a:avLst/>
              <a:gdLst>
                <a:gd name="T0" fmla="*/ 0 w 96"/>
                <a:gd name="T1" fmla="*/ 0 h 441"/>
                <a:gd name="T2" fmla="*/ 1 w 96"/>
                <a:gd name="T3" fmla="*/ 0 h 441"/>
                <a:gd name="T4" fmla="*/ 1 w 96"/>
                <a:gd name="T5" fmla="*/ 4 h 441"/>
                <a:gd name="T6" fmla="*/ 1 w 96"/>
                <a:gd name="T7" fmla="*/ 4 h 441"/>
                <a:gd name="T8" fmla="*/ 0 w 96"/>
                <a:gd name="T9" fmla="*/ 4 h 441"/>
                <a:gd name="T10" fmla="*/ 0 w 96"/>
                <a:gd name="T11" fmla="*/ 0 h 4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6"/>
                <a:gd name="T19" fmla="*/ 0 h 441"/>
                <a:gd name="T20" fmla="*/ 96 w 96"/>
                <a:gd name="T21" fmla="*/ 441 h 4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6" h="441">
                  <a:moveTo>
                    <a:pt x="0" y="0"/>
                  </a:moveTo>
                  <a:lnTo>
                    <a:pt x="96" y="0"/>
                  </a:lnTo>
                  <a:lnTo>
                    <a:pt x="58" y="430"/>
                  </a:lnTo>
                  <a:lnTo>
                    <a:pt x="48" y="441"/>
                  </a:lnTo>
                  <a:lnTo>
                    <a:pt x="39" y="4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520" name="Line 220"/>
            <p:cNvSpPr>
              <a:spLocks noChangeAspect="1" noChangeShapeType="1"/>
            </p:cNvSpPr>
            <p:nvPr/>
          </p:nvSpPr>
          <p:spPr bwMode="auto">
            <a:xfrm>
              <a:off x="3326" y="1073"/>
              <a:ext cx="1" cy="13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1" name="Line 221"/>
            <p:cNvSpPr>
              <a:spLocks noChangeAspect="1" noChangeShapeType="1"/>
            </p:cNvSpPr>
            <p:nvPr/>
          </p:nvSpPr>
          <p:spPr bwMode="auto">
            <a:xfrm flipH="1" flipV="1">
              <a:off x="3211" y="1006"/>
              <a:ext cx="115" cy="6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" name="Line 222"/>
            <p:cNvSpPr>
              <a:spLocks noChangeAspect="1" noChangeShapeType="1"/>
            </p:cNvSpPr>
            <p:nvPr/>
          </p:nvSpPr>
          <p:spPr bwMode="auto">
            <a:xfrm flipH="1">
              <a:off x="3211" y="1210"/>
              <a:ext cx="115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" name="Line 223"/>
            <p:cNvSpPr>
              <a:spLocks noChangeAspect="1" noChangeShapeType="1"/>
            </p:cNvSpPr>
            <p:nvPr/>
          </p:nvSpPr>
          <p:spPr bwMode="auto">
            <a:xfrm flipH="1">
              <a:off x="3312" y="1306"/>
              <a:ext cx="29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4" name="Line 224"/>
            <p:cNvSpPr>
              <a:spLocks noChangeAspect="1" noChangeShapeType="1"/>
            </p:cNvSpPr>
            <p:nvPr/>
          </p:nvSpPr>
          <p:spPr bwMode="auto">
            <a:xfrm flipH="1">
              <a:off x="3314" y="1292"/>
              <a:ext cx="24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5" name="Line 225"/>
            <p:cNvSpPr>
              <a:spLocks noChangeAspect="1" noChangeShapeType="1"/>
            </p:cNvSpPr>
            <p:nvPr/>
          </p:nvSpPr>
          <p:spPr bwMode="auto">
            <a:xfrm flipH="1">
              <a:off x="3315" y="1279"/>
              <a:ext cx="21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6" name="Line 226"/>
            <p:cNvSpPr>
              <a:spLocks noChangeAspect="1" noChangeShapeType="1"/>
            </p:cNvSpPr>
            <p:nvPr/>
          </p:nvSpPr>
          <p:spPr bwMode="auto">
            <a:xfrm flipH="1">
              <a:off x="3318" y="1265"/>
              <a:ext cx="17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7" name="Line 227"/>
            <p:cNvSpPr>
              <a:spLocks noChangeAspect="1" noChangeShapeType="1"/>
            </p:cNvSpPr>
            <p:nvPr/>
          </p:nvSpPr>
          <p:spPr bwMode="auto">
            <a:xfrm flipH="1">
              <a:off x="3320" y="1252"/>
              <a:ext cx="13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8" name="Line 228"/>
            <p:cNvSpPr>
              <a:spLocks noChangeAspect="1" noChangeShapeType="1"/>
            </p:cNvSpPr>
            <p:nvPr/>
          </p:nvSpPr>
          <p:spPr bwMode="auto">
            <a:xfrm flipH="1">
              <a:off x="3321" y="1239"/>
              <a:ext cx="9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9" name="Line 229"/>
            <p:cNvSpPr>
              <a:spLocks noChangeAspect="1" noChangeShapeType="1"/>
            </p:cNvSpPr>
            <p:nvPr/>
          </p:nvSpPr>
          <p:spPr bwMode="auto">
            <a:xfrm flipH="1">
              <a:off x="3324" y="1225"/>
              <a:ext cx="5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0" name="Line 230"/>
            <p:cNvSpPr>
              <a:spLocks noChangeAspect="1" noChangeShapeType="1"/>
            </p:cNvSpPr>
            <p:nvPr/>
          </p:nvSpPr>
          <p:spPr bwMode="auto">
            <a:xfrm flipH="1">
              <a:off x="3096" y="1006"/>
              <a:ext cx="115" cy="6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1" name="Line 231"/>
            <p:cNvSpPr>
              <a:spLocks noChangeAspect="1" noChangeShapeType="1"/>
            </p:cNvSpPr>
            <p:nvPr/>
          </p:nvSpPr>
          <p:spPr bwMode="auto">
            <a:xfrm flipH="1" flipV="1">
              <a:off x="3096" y="1210"/>
              <a:ext cx="115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" name="Line 232"/>
            <p:cNvSpPr>
              <a:spLocks noChangeAspect="1" noChangeShapeType="1"/>
            </p:cNvSpPr>
            <p:nvPr/>
          </p:nvSpPr>
          <p:spPr bwMode="auto">
            <a:xfrm>
              <a:off x="3211" y="1276"/>
              <a:ext cx="49" cy="102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" name="Line 233"/>
            <p:cNvSpPr>
              <a:spLocks noChangeAspect="1" noChangeShapeType="1"/>
            </p:cNvSpPr>
            <p:nvPr/>
          </p:nvSpPr>
          <p:spPr bwMode="auto">
            <a:xfrm>
              <a:off x="3211" y="1172"/>
              <a:ext cx="1" cy="103"/>
            </a:xfrm>
            <a:prstGeom prst="line">
              <a:avLst/>
            </a:prstGeom>
            <a:noFill/>
            <a:ln w="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4" name="Freeform 234"/>
            <p:cNvSpPr>
              <a:spLocks noChangeAspect="1"/>
            </p:cNvSpPr>
            <p:nvPr/>
          </p:nvSpPr>
          <p:spPr bwMode="auto">
            <a:xfrm>
              <a:off x="3197" y="1171"/>
              <a:ext cx="29" cy="105"/>
            </a:xfrm>
            <a:custGeom>
              <a:avLst/>
              <a:gdLst>
                <a:gd name="T0" fmla="*/ 0 w 96"/>
                <a:gd name="T1" fmla="*/ 0 h 349"/>
                <a:gd name="T2" fmla="*/ 1 w 96"/>
                <a:gd name="T3" fmla="*/ 0 h 349"/>
                <a:gd name="T4" fmla="*/ 1 w 96"/>
                <a:gd name="T5" fmla="*/ 3 h 349"/>
                <a:gd name="T6" fmla="*/ 1 w 96"/>
                <a:gd name="T7" fmla="*/ 3 h 349"/>
                <a:gd name="T8" fmla="*/ 0 w 96"/>
                <a:gd name="T9" fmla="*/ 3 h 349"/>
                <a:gd name="T10" fmla="*/ 0 w 96"/>
                <a:gd name="T11" fmla="*/ 0 h 3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6"/>
                <a:gd name="T19" fmla="*/ 0 h 349"/>
                <a:gd name="T20" fmla="*/ 96 w 96"/>
                <a:gd name="T21" fmla="*/ 349 h 34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6" h="349">
                  <a:moveTo>
                    <a:pt x="0" y="0"/>
                  </a:moveTo>
                  <a:lnTo>
                    <a:pt x="96" y="0"/>
                  </a:lnTo>
                  <a:lnTo>
                    <a:pt x="58" y="334"/>
                  </a:lnTo>
                  <a:lnTo>
                    <a:pt x="48" y="349"/>
                  </a:lnTo>
                  <a:lnTo>
                    <a:pt x="39" y="3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535" name="Line 235"/>
            <p:cNvSpPr>
              <a:spLocks noChangeAspect="1" noChangeShapeType="1"/>
            </p:cNvSpPr>
            <p:nvPr/>
          </p:nvSpPr>
          <p:spPr bwMode="auto">
            <a:xfrm>
              <a:off x="3096" y="1073"/>
              <a:ext cx="1" cy="13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6" name="Line 236"/>
            <p:cNvSpPr>
              <a:spLocks noChangeAspect="1" noChangeShapeType="1"/>
            </p:cNvSpPr>
            <p:nvPr/>
          </p:nvSpPr>
          <p:spPr bwMode="auto">
            <a:xfrm flipH="1">
              <a:off x="2982" y="1210"/>
              <a:ext cx="114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7" name="Line 237"/>
            <p:cNvSpPr>
              <a:spLocks noChangeAspect="1" noChangeShapeType="1"/>
            </p:cNvSpPr>
            <p:nvPr/>
          </p:nvSpPr>
          <p:spPr bwMode="auto">
            <a:xfrm flipH="1">
              <a:off x="3083" y="1306"/>
              <a:ext cx="28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8" name="Line 238"/>
            <p:cNvSpPr>
              <a:spLocks noChangeAspect="1" noChangeShapeType="1"/>
            </p:cNvSpPr>
            <p:nvPr/>
          </p:nvSpPr>
          <p:spPr bwMode="auto">
            <a:xfrm flipH="1">
              <a:off x="3084" y="1292"/>
              <a:ext cx="24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9" name="Line 239"/>
            <p:cNvSpPr>
              <a:spLocks noChangeAspect="1" noChangeShapeType="1"/>
            </p:cNvSpPr>
            <p:nvPr/>
          </p:nvSpPr>
          <p:spPr bwMode="auto">
            <a:xfrm flipH="1">
              <a:off x="3086" y="1279"/>
              <a:ext cx="21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0" name="Line 240"/>
            <p:cNvSpPr>
              <a:spLocks noChangeAspect="1" noChangeShapeType="1"/>
            </p:cNvSpPr>
            <p:nvPr/>
          </p:nvSpPr>
          <p:spPr bwMode="auto">
            <a:xfrm flipH="1">
              <a:off x="3088" y="1265"/>
              <a:ext cx="17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1" name="Line 241"/>
            <p:cNvSpPr>
              <a:spLocks noChangeAspect="1" noChangeShapeType="1"/>
            </p:cNvSpPr>
            <p:nvPr/>
          </p:nvSpPr>
          <p:spPr bwMode="auto">
            <a:xfrm flipH="1">
              <a:off x="3090" y="1252"/>
              <a:ext cx="13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" name="Line 242"/>
            <p:cNvSpPr>
              <a:spLocks noChangeAspect="1" noChangeShapeType="1"/>
            </p:cNvSpPr>
            <p:nvPr/>
          </p:nvSpPr>
          <p:spPr bwMode="auto">
            <a:xfrm flipH="1">
              <a:off x="3092" y="1239"/>
              <a:ext cx="9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" name="Line 243"/>
            <p:cNvSpPr>
              <a:spLocks noChangeAspect="1" noChangeShapeType="1"/>
            </p:cNvSpPr>
            <p:nvPr/>
          </p:nvSpPr>
          <p:spPr bwMode="auto">
            <a:xfrm flipH="1">
              <a:off x="3093" y="1225"/>
              <a:ext cx="6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4" name="Line 244"/>
            <p:cNvSpPr>
              <a:spLocks noChangeAspect="1" noChangeShapeType="1"/>
            </p:cNvSpPr>
            <p:nvPr/>
          </p:nvSpPr>
          <p:spPr bwMode="auto">
            <a:xfrm flipH="1">
              <a:off x="3202" y="1378"/>
              <a:ext cx="58" cy="9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5" name="Line 245"/>
            <p:cNvSpPr>
              <a:spLocks noChangeAspect="1" noChangeShapeType="1"/>
            </p:cNvSpPr>
            <p:nvPr/>
          </p:nvSpPr>
          <p:spPr bwMode="auto">
            <a:xfrm>
              <a:off x="2982" y="1145"/>
              <a:ext cx="0" cy="130"/>
            </a:xfrm>
            <a:prstGeom prst="line">
              <a:avLst/>
            </a:prstGeom>
            <a:noFill/>
            <a:ln w="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6" name="Freeform 246"/>
            <p:cNvSpPr>
              <a:spLocks noChangeAspect="1"/>
            </p:cNvSpPr>
            <p:nvPr/>
          </p:nvSpPr>
          <p:spPr bwMode="auto">
            <a:xfrm>
              <a:off x="2967" y="1144"/>
              <a:ext cx="29" cy="132"/>
            </a:xfrm>
            <a:custGeom>
              <a:avLst/>
              <a:gdLst>
                <a:gd name="T0" fmla="*/ 0 w 95"/>
                <a:gd name="T1" fmla="*/ 0 h 441"/>
                <a:gd name="T2" fmla="*/ 1 w 95"/>
                <a:gd name="T3" fmla="*/ 0 h 441"/>
                <a:gd name="T4" fmla="*/ 1 w 95"/>
                <a:gd name="T5" fmla="*/ 3 h 441"/>
                <a:gd name="T6" fmla="*/ 0 w 95"/>
                <a:gd name="T7" fmla="*/ 4 h 441"/>
                <a:gd name="T8" fmla="*/ 0 w 95"/>
                <a:gd name="T9" fmla="*/ 3 h 441"/>
                <a:gd name="T10" fmla="*/ 0 w 95"/>
                <a:gd name="T11" fmla="*/ 0 h 4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5"/>
                <a:gd name="T19" fmla="*/ 0 h 441"/>
                <a:gd name="T20" fmla="*/ 95 w 95"/>
                <a:gd name="T21" fmla="*/ 441 h 4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5" h="441">
                  <a:moveTo>
                    <a:pt x="0" y="0"/>
                  </a:moveTo>
                  <a:lnTo>
                    <a:pt x="95" y="0"/>
                  </a:lnTo>
                  <a:lnTo>
                    <a:pt x="57" y="426"/>
                  </a:lnTo>
                  <a:lnTo>
                    <a:pt x="47" y="441"/>
                  </a:lnTo>
                  <a:lnTo>
                    <a:pt x="38" y="4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547" name="Line 247"/>
            <p:cNvSpPr>
              <a:spLocks noChangeAspect="1" noChangeShapeType="1"/>
            </p:cNvSpPr>
            <p:nvPr/>
          </p:nvSpPr>
          <p:spPr bwMode="auto">
            <a:xfrm>
              <a:off x="2982" y="1276"/>
              <a:ext cx="0" cy="132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8" name="Line 248"/>
            <p:cNvSpPr>
              <a:spLocks noChangeAspect="1" noChangeShapeType="1"/>
            </p:cNvSpPr>
            <p:nvPr/>
          </p:nvSpPr>
          <p:spPr bwMode="auto">
            <a:xfrm flipH="1" flipV="1">
              <a:off x="2871" y="1210"/>
              <a:ext cx="111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9" name="Line 249"/>
            <p:cNvSpPr>
              <a:spLocks noChangeAspect="1" noChangeShapeType="1"/>
            </p:cNvSpPr>
            <p:nvPr/>
          </p:nvSpPr>
          <p:spPr bwMode="auto">
            <a:xfrm flipH="1">
              <a:off x="3056" y="1497"/>
              <a:ext cx="107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0" name="Line 250"/>
            <p:cNvSpPr>
              <a:spLocks noChangeAspect="1" noChangeShapeType="1"/>
            </p:cNvSpPr>
            <p:nvPr/>
          </p:nvSpPr>
          <p:spPr bwMode="auto">
            <a:xfrm>
              <a:off x="2982" y="1408"/>
              <a:ext cx="74" cy="89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1" name="Line 251"/>
            <p:cNvSpPr>
              <a:spLocks noChangeAspect="1" noChangeShapeType="1"/>
            </p:cNvSpPr>
            <p:nvPr/>
          </p:nvSpPr>
          <p:spPr bwMode="auto">
            <a:xfrm flipH="1">
              <a:off x="2871" y="1408"/>
              <a:ext cx="111" cy="6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2" name="Line 252"/>
            <p:cNvSpPr>
              <a:spLocks noChangeAspect="1" noChangeShapeType="1"/>
            </p:cNvSpPr>
            <p:nvPr/>
          </p:nvSpPr>
          <p:spPr bwMode="auto">
            <a:xfrm flipV="1">
              <a:off x="2892" y="1347"/>
              <a:ext cx="14" cy="24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" name="Line 253"/>
            <p:cNvSpPr>
              <a:spLocks noChangeAspect="1" noChangeShapeType="1"/>
            </p:cNvSpPr>
            <p:nvPr/>
          </p:nvSpPr>
          <p:spPr bwMode="auto">
            <a:xfrm flipV="1">
              <a:off x="2905" y="1356"/>
              <a:ext cx="12" cy="2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4" name="Line 254"/>
            <p:cNvSpPr>
              <a:spLocks noChangeAspect="1" noChangeShapeType="1"/>
            </p:cNvSpPr>
            <p:nvPr/>
          </p:nvSpPr>
          <p:spPr bwMode="auto">
            <a:xfrm flipV="1">
              <a:off x="2917" y="1364"/>
              <a:ext cx="11" cy="18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" name="Line 255"/>
            <p:cNvSpPr>
              <a:spLocks noChangeAspect="1" noChangeShapeType="1"/>
            </p:cNvSpPr>
            <p:nvPr/>
          </p:nvSpPr>
          <p:spPr bwMode="auto">
            <a:xfrm flipV="1">
              <a:off x="2929" y="1373"/>
              <a:ext cx="9" cy="14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" name="Line 256"/>
            <p:cNvSpPr>
              <a:spLocks noChangeAspect="1" noChangeShapeType="1"/>
            </p:cNvSpPr>
            <p:nvPr/>
          </p:nvSpPr>
          <p:spPr bwMode="auto">
            <a:xfrm flipV="1">
              <a:off x="2942" y="1381"/>
              <a:ext cx="7" cy="12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7" name="Line 257"/>
            <p:cNvSpPr>
              <a:spLocks noChangeAspect="1" noChangeShapeType="1"/>
            </p:cNvSpPr>
            <p:nvPr/>
          </p:nvSpPr>
          <p:spPr bwMode="auto">
            <a:xfrm flipV="1">
              <a:off x="2955" y="1390"/>
              <a:ext cx="4" cy="8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8" name="Line 258"/>
            <p:cNvSpPr>
              <a:spLocks noChangeAspect="1" noChangeShapeType="1"/>
            </p:cNvSpPr>
            <p:nvPr/>
          </p:nvSpPr>
          <p:spPr bwMode="auto">
            <a:xfrm flipV="1">
              <a:off x="2967" y="1399"/>
              <a:ext cx="3" cy="4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9" name="Line 259"/>
            <p:cNvSpPr>
              <a:spLocks noChangeAspect="1" noChangeShapeType="1"/>
            </p:cNvSpPr>
            <p:nvPr/>
          </p:nvSpPr>
          <p:spPr bwMode="auto">
            <a:xfrm flipH="1">
              <a:off x="2756" y="1210"/>
              <a:ext cx="115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0" name="Line 260"/>
            <p:cNvSpPr>
              <a:spLocks noChangeAspect="1" noChangeShapeType="1"/>
            </p:cNvSpPr>
            <p:nvPr/>
          </p:nvSpPr>
          <p:spPr bwMode="auto">
            <a:xfrm flipH="1">
              <a:off x="3003" y="1497"/>
              <a:ext cx="63" cy="98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1" name="Line 261"/>
            <p:cNvSpPr>
              <a:spLocks noChangeAspect="1" noChangeShapeType="1"/>
            </p:cNvSpPr>
            <p:nvPr/>
          </p:nvSpPr>
          <p:spPr bwMode="auto">
            <a:xfrm flipH="1">
              <a:off x="2989" y="1491"/>
              <a:ext cx="62" cy="95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2" name="Line 262"/>
            <p:cNvSpPr>
              <a:spLocks noChangeAspect="1" noChangeShapeType="1"/>
            </p:cNvSpPr>
            <p:nvPr/>
          </p:nvSpPr>
          <p:spPr bwMode="auto">
            <a:xfrm flipH="1" flipV="1">
              <a:off x="2756" y="1408"/>
              <a:ext cx="115" cy="6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" name="Line 263"/>
            <p:cNvSpPr>
              <a:spLocks noChangeAspect="1" noChangeShapeType="1"/>
            </p:cNvSpPr>
            <p:nvPr/>
          </p:nvSpPr>
          <p:spPr bwMode="auto">
            <a:xfrm>
              <a:off x="2756" y="1276"/>
              <a:ext cx="1" cy="132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" name="Line 264"/>
            <p:cNvSpPr>
              <a:spLocks noChangeAspect="1" noChangeShapeType="1"/>
            </p:cNvSpPr>
            <p:nvPr/>
          </p:nvSpPr>
          <p:spPr bwMode="auto">
            <a:xfrm flipV="1">
              <a:off x="2664" y="1213"/>
              <a:ext cx="14" cy="24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5" name="Line 265"/>
            <p:cNvSpPr>
              <a:spLocks noChangeAspect="1" noChangeShapeType="1"/>
            </p:cNvSpPr>
            <p:nvPr/>
          </p:nvSpPr>
          <p:spPr bwMode="auto">
            <a:xfrm flipV="1">
              <a:off x="2677" y="1221"/>
              <a:ext cx="12" cy="22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6" name="Line 266"/>
            <p:cNvSpPr>
              <a:spLocks noChangeAspect="1" noChangeShapeType="1"/>
            </p:cNvSpPr>
            <p:nvPr/>
          </p:nvSpPr>
          <p:spPr bwMode="auto">
            <a:xfrm flipV="1">
              <a:off x="2689" y="1231"/>
              <a:ext cx="11" cy="1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7" name="Line 267"/>
            <p:cNvSpPr>
              <a:spLocks noChangeAspect="1" noChangeShapeType="1"/>
            </p:cNvSpPr>
            <p:nvPr/>
          </p:nvSpPr>
          <p:spPr bwMode="auto">
            <a:xfrm flipV="1">
              <a:off x="2703" y="1239"/>
              <a:ext cx="9" cy="15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8" name="Line 268"/>
            <p:cNvSpPr>
              <a:spLocks noChangeAspect="1" noChangeShapeType="1"/>
            </p:cNvSpPr>
            <p:nvPr/>
          </p:nvSpPr>
          <p:spPr bwMode="auto">
            <a:xfrm flipV="1">
              <a:off x="2715" y="1248"/>
              <a:ext cx="7" cy="12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9" name="Line 269"/>
            <p:cNvSpPr>
              <a:spLocks noChangeAspect="1" noChangeShapeType="1"/>
            </p:cNvSpPr>
            <p:nvPr/>
          </p:nvSpPr>
          <p:spPr bwMode="auto">
            <a:xfrm flipV="1">
              <a:off x="2728" y="1257"/>
              <a:ext cx="5" cy="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0" name="Line 270"/>
            <p:cNvSpPr>
              <a:spLocks noChangeAspect="1" noChangeShapeType="1"/>
            </p:cNvSpPr>
            <p:nvPr/>
          </p:nvSpPr>
          <p:spPr bwMode="auto">
            <a:xfrm flipV="1">
              <a:off x="2742" y="1266"/>
              <a:ext cx="2" cy="4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1" name="Line 271"/>
            <p:cNvSpPr>
              <a:spLocks noChangeAspect="1" noChangeShapeType="1"/>
            </p:cNvSpPr>
            <p:nvPr/>
          </p:nvSpPr>
          <p:spPr bwMode="auto">
            <a:xfrm flipH="1" flipV="1">
              <a:off x="2662" y="1448"/>
              <a:ext cx="15" cy="25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2" name="Line 272"/>
            <p:cNvSpPr>
              <a:spLocks noChangeAspect="1" noChangeShapeType="1"/>
            </p:cNvSpPr>
            <p:nvPr/>
          </p:nvSpPr>
          <p:spPr bwMode="auto">
            <a:xfrm flipH="1" flipV="1">
              <a:off x="2676" y="1443"/>
              <a:ext cx="12" cy="2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" name="Line 273"/>
            <p:cNvSpPr>
              <a:spLocks noChangeAspect="1" noChangeShapeType="1"/>
            </p:cNvSpPr>
            <p:nvPr/>
          </p:nvSpPr>
          <p:spPr bwMode="auto">
            <a:xfrm flipH="1" flipV="1">
              <a:off x="2689" y="1437"/>
              <a:ext cx="10" cy="1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" name="Line 274"/>
            <p:cNvSpPr>
              <a:spLocks noChangeAspect="1" noChangeShapeType="1"/>
            </p:cNvSpPr>
            <p:nvPr/>
          </p:nvSpPr>
          <p:spPr bwMode="auto">
            <a:xfrm flipH="1" flipV="1">
              <a:off x="2702" y="1432"/>
              <a:ext cx="9" cy="14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5" name="Line 275"/>
            <p:cNvSpPr>
              <a:spLocks noChangeAspect="1" noChangeShapeType="1"/>
            </p:cNvSpPr>
            <p:nvPr/>
          </p:nvSpPr>
          <p:spPr bwMode="auto">
            <a:xfrm flipH="1" flipV="1">
              <a:off x="2715" y="1426"/>
              <a:ext cx="7" cy="1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6" name="Line 276"/>
            <p:cNvSpPr>
              <a:spLocks noChangeAspect="1" noChangeShapeType="1"/>
            </p:cNvSpPr>
            <p:nvPr/>
          </p:nvSpPr>
          <p:spPr bwMode="auto">
            <a:xfrm flipH="1" flipV="1">
              <a:off x="2728" y="1420"/>
              <a:ext cx="5" cy="8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7" name="Line 277"/>
            <p:cNvSpPr>
              <a:spLocks noChangeAspect="1" noChangeShapeType="1"/>
            </p:cNvSpPr>
            <p:nvPr/>
          </p:nvSpPr>
          <p:spPr bwMode="auto">
            <a:xfrm flipH="1" flipV="1">
              <a:off x="2742" y="1414"/>
              <a:ext cx="2" cy="5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8" name="Line 278"/>
            <p:cNvSpPr>
              <a:spLocks noChangeAspect="1" noChangeShapeType="1"/>
            </p:cNvSpPr>
            <p:nvPr/>
          </p:nvSpPr>
          <p:spPr bwMode="auto">
            <a:xfrm flipV="1">
              <a:off x="3335" y="818"/>
              <a:ext cx="14" cy="25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9" name="Line 279"/>
            <p:cNvSpPr>
              <a:spLocks noChangeAspect="1" noChangeShapeType="1"/>
            </p:cNvSpPr>
            <p:nvPr/>
          </p:nvSpPr>
          <p:spPr bwMode="auto">
            <a:xfrm flipV="1">
              <a:off x="3347" y="827"/>
              <a:ext cx="14" cy="22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0" name="Line 280"/>
            <p:cNvSpPr>
              <a:spLocks noChangeAspect="1" noChangeShapeType="1"/>
            </p:cNvSpPr>
            <p:nvPr/>
          </p:nvSpPr>
          <p:spPr bwMode="auto">
            <a:xfrm flipV="1">
              <a:off x="3360" y="835"/>
              <a:ext cx="12" cy="2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" name="Line 281"/>
            <p:cNvSpPr>
              <a:spLocks noChangeAspect="1" noChangeShapeType="1"/>
            </p:cNvSpPr>
            <p:nvPr/>
          </p:nvSpPr>
          <p:spPr bwMode="auto">
            <a:xfrm flipV="1">
              <a:off x="3374" y="843"/>
              <a:ext cx="10" cy="18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2" name="Line 282"/>
            <p:cNvSpPr>
              <a:spLocks noChangeAspect="1" noChangeShapeType="1"/>
            </p:cNvSpPr>
            <p:nvPr/>
          </p:nvSpPr>
          <p:spPr bwMode="auto">
            <a:xfrm flipV="1">
              <a:off x="3387" y="852"/>
              <a:ext cx="9" cy="15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" name="Line 283"/>
            <p:cNvSpPr>
              <a:spLocks noChangeAspect="1" noChangeShapeType="1"/>
            </p:cNvSpPr>
            <p:nvPr/>
          </p:nvSpPr>
          <p:spPr bwMode="auto">
            <a:xfrm flipV="1">
              <a:off x="3400" y="860"/>
              <a:ext cx="8" cy="13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" name="Line 284"/>
            <p:cNvSpPr>
              <a:spLocks noChangeAspect="1" noChangeShapeType="1"/>
            </p:cNvSpPr>
            <p:nvPr/>
          </p:nvSpPr>
          <p:spPr bwMode="auto">
            <a:xfrm flipV="1">
              <a:off x="3413" y="869"/>
              <a:ext cx="6" cy="1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" name="Line 285"/>
            <p:cNvSpPr>
              <a:spLocks noChangeAspect="1" noChangeShapeType="1"/>
            </p:cNvSpPr>
            <p:nvPr/>
          </p:nvSpPr>
          <p:spPr bwMode="auto">
            <a:xfrm flipV="1">
              <a:off x="3427" y="877"/>
              <a:ext cx="4" cy="8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6" name="Line 286"/>
            <p:cNvSpPr>
              <a:spLocks noChangeAspect="1" noChangeShapeType="1"/>
            </p:cNvSpPr>
            <p:nvPr/>
          </p:nvSpPr>
          <p:spPr bwMode="auto">
            <a:xfrm flipV="1">
              <a:off x="3440" y="886"/>
              <a:ext cx="3" cy="4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7" name="Line 287"/>
            <p:cNvSpPr>
              <a:spLocks noChangeAspect="1" noChangeShapeType="1"/>
            </p:cNvSpPr>
            <p:nvPr/>
          </p:nvSpPr>
          <p:spPr bwMode="auto">
            <a:xfrm flipV="1">
              <a:off x="3454" y="830"/>
              <a:ext cx="115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8" name="Line 288"/>
            <p:cNvSpPr>
              <a:spLocks noChangeAspect="1" noChangeShapeType="1"/>
            </p:cNvSpPr>
            <p:nvPr/>
          </p:nvSpPr>
          <p:spPr bwMode="auto">
            <a:xfrm>
              <a:off x="3569" y="830"/>
              <a:ext cx="115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9" name="Line 289"/>
            <p:cNvSpPr>
              <a:spLocks noChangeAspect="1" noChangeShapeType="1"/>
            </p:cNvSpPr>
            <p:nvPr/>
          </p:nvSpPr>
          <p:spPr bwMode="auto">
            <a:xfrm flipV="1">
              <a:off x="3684" y="830"/>
              <a:ext cx="115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0" name="Line 290"/>
            <p:cNvSpPr>
              <a:spLocks noChangeAspect="1" noChangeShapeType="1"/>
            </p:cNvSpPr>
            <p:nvPr/>
          </p:nvSpPr>
          <p:spPr bwMode="auto">
            <a:xfrm>
              <a:off x="3799" y="830"/>
              <a:ext cx="115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1" name="Line 291"/>
            <p:cNvSpPr>
              <a:spLocks noChangeAspect="1" noChangeShapeType="1"/>
            </p:cNvSpPr>
            <p:nvPr/>
          </p:nvSpPr>
          <p:spPr bwMode="auto">
            <a:xfrm flipV="1">
              <a:off x="3914" y="830"/>
              <a:ext cx="115" cy="6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2" name="Line 292"/>
            <p:cNvSpPr>
              <a:spLocks noChangeAspect="1" noChangeShapeType="1"/>
            </p:cNvSpPr>
            <p:nvPr/>
          </p:nvSpPr>
          <p:spPr bwMode="auto">
            <a:xfrm>
              <a:off x="3914" y="896"/>
              <a:ext cx="0" cy="133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3" name="Line 293"/>
            <p:cNvSpPr>
              <a:spLocks noChangeAspect="1" noChangeShapeType="1"/>
            </p:cNvSpPr>
            <p:nvPr/>
          </p:nvSpPr>
          <p:spPr bwMode="auto">
            <a:xfrm>
              <a:off x="3785" y="700"/>
              <a:ext cx="29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" name="Line 294"/>
            <p:cNvSpPr>
              <a:spLocks noChangeAspect="1" noChangeShapeType="1"/>
            </p:cNvSpPr>
            <p:nvPr/>
          </p:nvSpPr>
          <p:spPr bwMode="auto">
            <a:xfrm>
              <a:off x="3786" y="714"/>
              <a:ext cx="27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5" name="Line 295"/>
            <p:cNvSpPr>
              <a:spLocks noChangeAspect="1" noChangeShapeType="1"/>
            </p:cNvSpPr>
            <p:nvPr/>
          </p:nvSpPr>
          <p:spPr bwMode="auto">
            <a:xfrm>
              <a:off x="3787" y="729"/>
              <a:ext cx="24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6" name="Line 296"/>
            <p:cNvSpPr>
              <a:spLocks noChangeAspect="1" noChangeShapeType="1"/>
            </p:cNvSpPr>
            <p:nvPr/>
          </p:nvSpPr>
          <p:spPr bwMode="auto">
            <a:xfrm>
              <a:off x="3789" y="743"/>
              <a:ext cx="21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7" name="Line 297"/>
            <p:cNvSpPr>
              <a:spLocks noChangeAspect="1" noChangeShapeType="1"/>
            </p:cNvSpPr>
            <p:nvPr/>
          </p:nvSpPr>
          <p:spPr bwMode="auto">
            <a:xfrm>
              <a:off x="3790" y="757"/>
              <a:ext cx="18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8" name="Line 298"/>
            <p:cNvSpPr>
              <a:spLocks noChangeAspect="1" noChangeShapeType="1"/>
            </p:cNvSpPr>
            <p:nvPr/>
          </p:nvSpPr>
          <p:spPr bwMode="auto">
            <a:xfrm>
              <a:off x="3792" y="771"/>
              <a:ext cx="15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9" name="Line 299"/>
            <p:cNvSpPr>
              <a:spLocks noChangeAspect="1" noChangeShapeType="1"/>
            </p:cNvSpPr>
            <p:nvPr/>
          </p:nvSpPr>
          <p:spPr bwMode="auto">
            <a:xfrm>
              <a:off x="3793" y="786"/>
              <a:ext cx="12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0" name="Line 300"/>
            <p:cNvSpPr>
              <a:spLocks noChangeAspect="1" noChangeShapeType="1"/>
            </p:cNvSpPr>
            <p:nvPr/>
          </p:nvSpPr>
          <p:spPr bwMode="auto">
            <a:xfrm>
              <a:off x="3795" y="800"/>
              <a:ext cx="9" cy="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" name="Line 301"/>
            <p:cNvSpPr>
              <a:spLocks noChangeAspect="1" noChangeShapeType="1"/>
            </p:cNvSpPr>
            <p:nvPr/>
          </p:nvSpPr>
          <p:spPr bwMode="auto">
            <a:xfrm>
              <a:off x="3796" y="815"/>
              <a:ext cx="6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" name="Line 302"/>
            <p:cNvSpPr>
              <a:spLocks noChangeAspect="1" noChangeShapeType="1"/>
            </p:cNvSpPr>
            <p:nvPr/>
          </p:nvSpPr>
          <p:spPr bwMode="auto">
            <a:xfrm>
              <a:off x="3569" y="726"/>
              <a:ext cx="1" cy="103"/>
            </a:xfrm>
            <a:prstGeom prst="line">
              <a:avLst/>
            </a:prstGeom>
            <a:noFill/>
            <a:ln w="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" name="Freeform 303"/>
            <p:cNvSpPr>
              <a:spLocks noChangeAspect="1"/>
            </p:cNvSpPr>
            <p:nvPr/>
          </p:nvSpPr>
          <p:spPr bwMode="auto">
            <a:xfrm>
              <a:off x="3555" y="726"/>
              <a:ext cx="28" cy="104"/>
            </a:xfrm>
            <a:custGeom>
              <a:avLst/>
              <a:gdLst>
                <a:gd name="T0" fmla="*/ 0 w 96"/>
                <a:gd name="T1" fmla="*/ 0 h 348"/>
                <a:gd name="T2" fmla="*/ 1 w 96"/>
                <a:gd name="T3" fmla="*/ 0 h 348"/>
                <a:gd name="T4" fmla="*/ 0 w 96"/>
                <a:gd name="T5" fmla="*/ 3 h 348"/>
                <a:gd name="T6" fmla="*/ 0 w 96"/>
                <a:gd name="T7" fmla="*/ 3 h 348"/>
                <a:gd name="T8" fmla="*/ 0 w 96"/>
                <a:gd name="T9" fmla="*/ 3 h 348"/>
                <a:gd name="T10" fmla="*/ 0 w 96"/>
                <a:gd name="T11" fmla="*/ 0 h 3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6"/>
                <a:gd name="T19" fmla="*/ 0 h 348"/>
                <a:gd name="T20" fmla="*/ 96 w 96"/>
                <a:gd name="T21" fmla="*/ 348 h 3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6" h="348">
                  <a:moveTo>
                    <a:pt x="0" y="0"/>
                  </a:moveTo>
                  <a:lnTo>
                    <a:pt x="96" y="0"/>
                  </a:lnTo>
                  <a:lnTo>
                    <a:pt x="58" y="342"/>
                  </a:lnTo>
                  <a:lnTo>
                    <a:pt x="48" y="348"/>
                  </a:lnTo>
                  <a:lnTo>
                    <a:pt x="41" y="3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604" name="Line 304"/>
            <p:cNvSpPr>
              <a:spLocks noChangeAspect="1" noChangeShapeType="1"/>
            </p:cNvSpPr>
            <p:nvPr/>
          </p:nvSpPr>
          <p:spPr bwMode="auto">
            <a:xfrm flipV="1">
              <a:off x="3684" y="897"/>
              <a:ext cx="1" cy="105"/>
            </a:xfrm>
            <a:prstGeom prst="line">
              <a:avLst/>
            </a:prstGeom>
            <a:noFill/>
            <a:ln w="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" name="Freeform 305"/>
            <p:cNvSpPr>
              <a:spLocks noChangeAspect="1"/>
            </p:cNvSpPr>
            <p:nvPr/>
          </p:nvSpPr>
          <p:spPr bwMode="auto">
            <a:xfrm>
              <a:off x="3670" y="896"/>
              <a:ext cx="29" cy="107"/>
            </a:xfrm>
            <a:custGeom>
              <a:avLst/>
              <a:gdLst>
                <a:gd name="T0" fmla="*/ 1 w 96"/>
                <a:gd name="T1" fmla="*/ 3 h 355"/>
                <a:gd name="T2" fmla="*/ 0 w 96"/>
                <a:gd name="T3" fmla="*/ 3 h 355"/>
                <a:gd name="T4" fmla="*/ 0 w 96"/>
                <a:gd name="T5" fmla="*/ 0 h 355"/>
                <a:gd name="T6" fmla="*/ 1 w 96"/>
                <a:gd name="T7" fmla="*/ 0 h 355"/>
                <a:gd name="T8" fmla="*/ 1 w 96"/>
                <a:gd name="T9" fmla="*/ 0 h 355"/>
                <a:gd name="T10" fmla="*/ 1 w 96"/>
                <a:gd name="T11" fmla="*/ 3 h 3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6"/>
                <a:gd name="T19" fmla="*/ 0 h 355"/>
                <a:gd name="T20" fmla="*/ 96 w 96"/>
                <a:gd name="T21" fmla="*/ 355 h 35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6" h="355">
                  <a:moveTo>
                    <a:pt x="96" y="355"/>
                  </a:moveTo>
                  <a:lnTo>
                    <a:pt x="0" y="355"/>
                  </a:lnTo>
                  <a:lnTo>
                    <a:pt x="39" y="6"/>
                  </a:lnTo>
                  <a:lnTo>
                    <a:pt x="48" y="0"/>
                  </a:lnTo>
                  <a:lnTo>
                    <a:pt x="56" y="6"/>
                  </a:lnTo>
                  <a:lnTo>
                    <a:pt x="96" y="355"/>
                  </a:lnTo>
                  <a:close/>
                </a:path>
              </a:pathLst>
            </a:custGeom>
            <a:solidFill>
              <a:srgbClr val="660066"/>
            </a:solidFill>
            <a:ln w="9525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606" name="Line 306"/>
            <p:cNvSpPr>
              <a:spLocks noChangeAspect="1" noChangeShapeType="1"/>
            </p:cNvSpPr>
            <p:nvPr/>
          </p:nvSpPr>
          <p:spPr bwMode="auto">
            <a:xfrm>
              <a:off x="3326" y="1210"/>
              <a:ext cx="131" cy="42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7" name="Line 307"/>
            <p:cNvSpPr>
              <a:spLocks noChangeAspect="1" noChangeShapeType="1"/>
            </p:cNvSpPr>
            <p:nvPr/>
          </p:nvSpPr>
          <p:spPr bwMode="auto">
            <a:xfrm flipV="1">
              <a:off x="3457" y="1141"/>
              <a:ext cx="80" cy="11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8" name="Line 308"/>
            <p:cNvSpPr>
              <a:spLocks noChangeAspect="1" noChangeShapeType="1"/>
            </p:cNvSpPr>
            <p:nvPr/>
          </p:nvSpPr>
          <p:spPr bwMode="auto">
            <a:xfrm flipH="1" flipV="1">
              <a:off x="3457" y="1030"/>
              <a:ext cx="80" cy="111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9" name="Line 309"/>
            <p:cNvSpPr>
              <a:spLocks noChangeAspect="1" noChangeShapeType="1"/>
            </p:cNvSpPr>
            <p:nvPr/>
          </p:nvSpPr>
          <p:spPr bwMode="auto">
            <a:xfrm flipH="1">
              <a:off x="3326" y="1030"/>
              <a:ext cx="131" cy="43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0" name="Line 310"/>
            <p:cNvSpPr>
              <a:spLocks noChangeAspect="1" noChangeShapeType="1"/>
            </p:cNvSpPr>
            <p:nvPr/>
          </p:nvSpPr>
          <p:spPr bwMode="auto">
            <a:xfrm>
              <a:off x="3552" y="990"/>
              <a:ext cx="7" cy="27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1" name="Line 311"/>
            <p:cNvSpPr>
              <a:spLocks noChangeAspect="1" noChangeShapeType="1"/>
            </p:cNvSpPr>
            <p:nvPr/>
          </p:nvSpPr>
          <p:spPr bwMode="auto">
            <a:xfrm>
              <a:off x="3539" y="996"/>
              <a:ext cx="6" cy="23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2" name="Line 312"/>
            <p:cNvSpPr>
              <a:spLocks noChangeAspect="1" noChangeShapeType="1"/>
            </p:cNvSpPr>
            <p:nvPr/>
          </p:nvSpPr>
          <p:spPr bwMode="auto">
            <a:xfrm>
              <a:off x="3525" y="1002"/>
              <a:ext cx="5" cy="19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3" name="Line 313"/>
            <p:cNvSpPr>
              <a:spLocks noChangeAspect="1" noChangeShapeType="1"/>
            </p:cNvSpPr>
            <p:nvPr/>
          </p:nvSpPr>
          <p:spPr bwMode="auto">
            <a:xfrm>
              <a:off x="3511" y="1007"/>
              <a:ext cx="5" cy="16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" name="Line 314"/>
            <p:cNvSpPr>
              <a:spLocks noChangeAspect="1" noChangeShapeType="1"/>
            </p:cNvSpPr>
            <p:nvPr/>
          </p:nvSpPr>
          <p:spPr bwMode="auto">
            <a:xfrm>
              <a:off x="3498" y="1012"/>
              <a:ext cx="3" cy="13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" name="Line 315"/>
            <p:cNvSpPr>
              <a:spLocks noChangeAspect="1" noChangeShapeType="1"/>
            </p:cNvSpPr>
            <p:nvPr/>
          </p:nvSpPr>
          <p:spPr bwMode="auto">
            <a:xfrm>
              <a:off x="3484" y="1018"/>
              <a:ext cx="2" cy="9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" name="Line 316"/>
            <p:cNvSpPr>
              <a:spLocks noChangeAspect="1" noChangeShapeType="1"/>
            </p:cNvSpPr>
            <p:nvPr/>
          </p:nvSpPr>
          <p:spPr bwMode="auto">
            <a:xfrm>
              <a:off x="3470" y="1024"/>
              <a:ext cx="2" cy="5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" name="Line 317"/>
            <p:cNvSpPr>
              <a:spLocks noChangeAspect="1" noChangeShapeType="1"/>
            </p:cNvSpPr>
            <p:nvPr/>
          </p:nvSpPr>
          <p:spPr bwMode="auto">
            <a:xfrm flipH="1" flipV="1">
              <a:off x="3454" y="896"/>
              <a:ext cx="3" cy="134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18" name="TextBox 617"/>
          <p:cNvSpPr txBox="1"/>
          <p:nvPr/>
        </p:nvSpPr>
        <p:spPr>
          <a:xfrm>
            <a:off x="2819400" y="6096000"/>
            <a:ext cx="670513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Hormone action in the root</a:t>
            </a:r>
            <a:endParaRPr lang="en-US" sz="3200" b="1" dirty="0"/>
          </a:p>
        </p:txBody>
      </p:sp>
      <p:sp>
        <p:nvSpPr>
          <p:cNvPr id="619" name="TextBox 618"/>
          <p:cNvSpPr txBox="1"/>
          <p:nvPr/>
        </p:nvSpPr>
        <p:spPr>
          <a:xfrm>
            <a:off x="0" y="6385562"/>
            <a:ext cx="2604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Credit : Yvon Jaillais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Macintosh PowerPoint</Application>
  <PresentationFormat>On-screen Show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The SALK Institute for biological studies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Yvon Jaillais</dc:creator>
  <cp:lastModifiedBy>Yvon Jaillais</cp:lastModifiedBy>
  <cp:revision>1</cp:revision>
  <dcterms:created xsi:type="dcterms:W3CDTF">2011-08-24T13:38:05Z</dcterms:created>
  <dcterms:modified xsi:type="dcterms:W3CDTF">2011-08-24T13:38:18Z</dcterms:modified>
</cp:coreProperties>
</file>