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>
    <p:restoredLeft sz="15620"/>
    <p:restoredTop sz="94660"/>
  </p:normalViewPr>
  <p:slideViewPr>
    <p:cSldViewPr snapToObjects="1" showGuides="1">
      <p:cViewPr varScale="1">
        <p:scale>
          <a:sx n="98" d="100"/>
          <a:sy n="98" d="100"/>
        </p:scale>
        <p:origin x="-62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63FA8-AD37-1742-9180-6D5208C9C417}" type="datetimeFigureOut">
              <a:rPr lang="en-US" smtClean="0"/>
              <a:t>8/24/11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81816-CA68-1142-8FA3-723AF78C69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63FA8-AD37-1742-9180-6D5208C9C417}" type="datetimeFigureOut">
              <a:rPr lang="en-US" smtClean="0"/>
              <a:t>8/24/11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81816-CA68-1142-8FA3-723AF78C69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63FA8-AD37-1742-9180-6D5208C9C417}" type="datetimeFigureOut">
              <a:rPr lang="en-US" smtClean="0"/>
              <a:t>8/24/11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81816-CA68-1142-8FA3-723AF78C69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63FA8-AD37-1742-9180-6D5208C9C417}" type="datetimeFigureOut">
              <a:rPr lang="en-US" smtClean="0"/>
              <a:t>8/24/11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81816-CA68-1142-8FA3-723AF78C69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63FA8-AD37-1742-9180-6D5208C9C417}" type="datetimeFigureOut">
              <a:rPr lang="en-US" smtClean="0"/>
              <a:t>8/24/11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81816-CA68-1142-8FA3-723AF78C69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63FA8-AD37-1742-9180-6D5208C9C417}" type="datetimeFigureOut">
              <a:rPr lang="en-US" smtClean="0"/>
              <a:t>8/24/11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81816-CA68-1142-8FA3-723AF78C69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63FA8-AD37-1742-9180-6D5208C9C417}" type="datetimeFigureOut">
              <a:rPr lang="en-US" smtClean="0"/>
              <a:t>8/24/11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81816-CA68-1142-8FA3-723AF78C69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63FA8-AD37-1742-9180-6D5208C9C417}" type="datetimeFigureOut">
              <a:rPr lang="en-US" smtClean="0"/>
              <a:t>8/24/11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81816-CA68-1142-8FA3-723AF78C69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63FA8-AD37-1742-9180-6D5208C9C417}" type="datetimeFigureOut">
              <a:rPr lang="en-US" smtClean="0"/>
              <a:t>8/24/11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81816-CA68-1142-8FA3-723AF78C69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63FA8-AD37-1742-9180-6D5208C9C417}" type="datetimeFigureOut">
              <a:rPr lang="en-US" smtClean="0"/>
              <a:t>8/24/11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81816-CA68-1142-8FA3-723AF78C69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63FA8-AD37-1742-9180-6D5208C9C417}" type="datetimeFigureOut">
              <a:rPr lang="en-US" smtClean="0"/>
              <a:t>8/24/11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81816-CA68-1142-8FA3-723AF78C69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963FA8-AD37-1742-9180-6D5208C9C417}" type="datetimeFigureOut">
              <a:rPr lang="en-US" smtClean="0"/>
              <a:t>8/24/11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181816-CA68-1142-8FA3-723AF78C69C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Box 10"/>
          <p:cNvSpPr txBox="1">
            <a:spLocks noChangeArrowheads="1"/>
          </p:cNvSpPr>
          <p:nvPr/>
        </p:nvSpPr>
        <p:spPr bwMode="auto">
          <a:xfrm>
            <a:off x="266700" y="5493603"/>
            <a:ext cx="88773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400" b="1" dirty="0" smtClean="0"/>
              <a:t>Plant </a:t>
            </a:r>
            <a:r>
              <a:rPr lang="en-US" sz="2400" b="1" dirty="0"/>
              <a:t>hormone structure and effect on each other </a:t>
            </a:r>
            <a:r>
              <a:rPr lang="en-US" sz="2400" b="1" dirty="0" smtClean="0"/>
              <a:t>metabolism</a:t>
            </a:r>
            <a:endParaRPr lang="en-US" sz="2400" dirty="0"/>
          </a:p>
        </p:txBody>
      </p:sp>
      <p:sp>
        <p:nvSpPr>
          <p:cNvPr id="14339" name="TextBox 9"/>
          <p:cNvSpPr txBox="1">
            <a:spLocks noChangeArrowheads="1"/>
          </p:cNvSpPr>
          <p:nvPr/>
        </p:nvSpPr>
        <p:spPr bwMode="auto">
          <a:xfrm>
            <a:off x="4191000" y="2870200"/>
            <a:ext cx="1600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solidFill>
                  <a:srgbClr val="008000"/>
                </a:solidFill>
              </a:rPr>
              <a:t>auxins</a:t>
            </a:r>
          </a:p>
        </p:txBody>
      </p:sp>
      <p:sp>
        <p:nvSpPr>
          <p:cNvPr id="14340" name="TextBox 10"/>
          <p:cNvSpPr txBox="1">
            <a:spLocks noChangeArrowheads="1"/>
          </p:cNvSpPr>
          <p:nvPr/>
        </p:nvSpPr>
        <p:spPr bwMode="auto">
          <a:xfrm>
            <a:off x="3848100" y="1570038"/>
            <a:ext cx="14033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solidFill>
                  <a:srgbClr val="558ED5"/>
                </a:solidFill>
                <a:latin typeface="Helvetica" charset="0"/>
                <a:ea typeface="Arial" charset="0"/>
                <a:cs typeface="Arial" charset="0"/>
              </a:rPr>
              <a:t>gibberellins</a:t>
            </a:r>
          </a:p>
        </p:txBody>
      </p:sp>
      <p:sp>
        <p:nvSpPr>
          <p:cNvPr id="14341" name="TextBox 11"/>
          <p:cNvSpPr txBox="1">
            <a:spLocks noChangeArrowheads="1"/>
          </p:cNvSpPr>
          <p:nvPr/>
        </p:nvSpPr>
        <p:spPr bwMode="auto">
          <a:xfrm>
            <a:off x="3968750" y="3771900"/>
            <a:ext cx="11985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solidFill>
                  <a:srgbClr val="FF0000"/>
                </a:solidFill>
                <a:latin typeface="Helvetica" charset="0"/>
                <a:ea typeface="Arial" charset="0"/>
                <a:cs typeface="Arial" charset="0"/>
              </a:rPr>
              <a:t>cytokinins</a:t>
            </a:r>
          </a:p>
        </p:txBody>
      </p:sp>
      <p:sp>
        <p:nvSpPr>
          <p:cNvPr id="14342" name="TextBox 12"/>
          <p:cNvSpPr txBox="1">
            <a:spLocks noChangeArrowheads="1"/>
          </p:cNvSpPr>
          <p:nvPr/>
        </p:nvSpPr>
        <p:spPr bwMode="auto">
          <a:xfrm>
            <a:off x="1143000" y="2247900"/>
            <a:ext cx="2819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>
                <a:solidFill>
                  <a:srgbClr val="660066"/>
                </a:solidFill>
              </a:rPr>
              <a:t>brassinosteroids</a:t>
            </a:r>
          </a:p>
        </p:txBody>
      </p:sp>
      <p:sp>
        <p:nvSpPr>
          <p:cNvPr id="14343" name="TextBox 13"/>
          <p:cNvSpPr txBox="1">
            <a:spLocks noChangeArrowheads="1"/>
          </p:cNvSpPr>
          <p:nvPr/>
        </p:nvSpPr>
        <p:spPr bwMode="auto">
          <a:xfrm>
            <a:off x="1447800" y="3389313"/>
            <a:ext cx="2819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solidFill>
                  <a:srgbClr val="FF6600"/>
                </a:solidFill>
              </a:rPr>
              <a:t>Ethylene</a:t>
            </a:r>
          </a:p>
        </p:txBody>
      </p:sp>
      <p:sp>
        <p:nvSpPr>
          <p:cNvPr id="14344" name="TextBox 14"/>
          <p:cNvSpPr txBox="1">
            <a:spLocks noChangeArrowheads="1"/>
          </p:cNvSpPr>
          <p:nvPr/>
        </p:nvSpPr>
        <p:spPr bwMode="auto">
          <a:xfrm>
            <a:off x="4799013" y="2628900"/>
            <a:ext cx="2819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solidFill>
                  <a:srgbClr val="0000FF"/>
                </a:solidFill>
              </a:rPr>
              <a:t>Abscissic Acid</a:t>
            </a:r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3897313" y="2449513"/>
            <a:ext cx="619125" cy="803275"/>
            <a:chOff x="5886450" y="1725083"/>
            <a:chExt cx="619125" cy="804334"/>
          </a:xfrm>
        </p:grpSpPr>
        <p:sp>
          <p:nvSpPr>
            <p:cNvPr id="16" name="Freeform 15"/>
            <p:cNvSpPr/>
            <p:nvPr/>
          </p:nvSpPr>
          <p:spPr>
            <a:xfrm>
              <a:off x="5886450" y="1725083"/>
              <a:ext cx="565150" cy="804334"/>
            </a:xfrm>
            <a:custGeom>
              <a:avLst/>
              <a:gdLst>
                <a:gd name="connsiteX0" fmla="*/ 565150 w 565150"/>
                <a:gd name="connsiteY0" fmla="*/ 611717 h 804334"/>
                <a:gd name="connsiteX1" fmla="*/ 488950 w 565150"/>
                <a:gd name="connsiteY1" fmla="*/ 751417 h 804334"/>
                <a:gd name="connsiteX2" fmla="*/ 158750 w 565150"/>
                <a:gd name="connsiteY2" fmla="*/ 764117 h 804334"/>
                <a:gd name="connsiteX3" fmla="*/ 6350 w 565150"/>
                <a:gd name="connsiteY3" fmla="*/ 510117 h 804334"/>
                <a:gd name="connsiteX4" fmla="*/ 120650 w 565150"/>
                <a:gd name="connsiteY4" fmla="*/ 103717 h 804334"/>
                <a:gd name="connsiteX5" fmla="*/ 400050 w 565150"/>
                <a:gd name="connsiteY5" fmla="*/ 14817 h 804334"/>
                <a:gd name="connsiteX6" fmla="*/ 501650 w 565150"/>
                <a:gd name="connsiteY6" fmla="*/ 192617 h 8043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5150" h="804334">
                  <a:moveTo>
                    <a:pt x="565150" y="611717"/>
                  </a:moveTo>
                  <a:cubicBezTo>
                    <a:pt x="560916" y="668867"/>
                    <a:pt x="556683" y="726017"/>
                    <a:pt x="488950" y="751417"/>
                  </a:cubicBezTo>
                  <a:cubicBezTo>
                    <a:pt x="421217" y="776817"/>
                    <a:pt x="239183" y="804334"/>
                    <a:pt x="158750" y="764117"/>
                  </a:cubicBezTo>
                  <a:cubicBezTo>
                    <a:pt x="78317" y="723900"/>
                    <a:pt x="12700" y="620184"/>
                    <a:pt x="6350" y="510117"/>
                  </a:cubicBezTo>
                  <a:cubicBezTo>
                    <a:pt x="0" y="400050"/>
                    <a:pt x="55033" y="186267"/>
                    <a:pt x="120650" y="103717"/>
                  </a:cubicBezTo>
                  <a:cubicBezTo>
                    <a:pt x="186267" y="21167"/>
                    <a:pt x="336550" y="0"/>
                    <a:pt x="400050" y="14817"/>
                  </a:cubicBezTo>
                  <a:cubicBezTo>
                    <a:pt x="463550" y="29634"/>
                    <a:pt x="501650" y="192617"/>
                    <a:pt x="501650" y="192617"/>
                  </a:cubicBezTo>
                </a:path>
              </a:pathLst>
            </a:custGeom>
            <a:ln>
              <a:solidFill>
                <a:srgbClr val="008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18" name="Straight Connector 17"/>
            <p:cNvCxnSpPr/>
            <p:nvPr/>
          </p:nvCxnSpPr>
          <p:spPr>
            <a:xfrm>
              <a:off x="6273800" y="1919013"/>
              <a:ext cx="231775" cy="1589"/>
            </a:xfrm>
            <a:prstGeom prst="line">
              <a:avLst/>
            </a:prstGeom>
            <a:ln>
              <a:solidFill>
                <a:srgbClr val="008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1" name="Straight Arrow Connector 20"/>
          <p:cNvCxnSpPr/>
          <p:nvPr/>
        </p:nvCxnSpPr>
        <p:spPr>
          <a:xfrm rot="16200000" flipV="1">
            <a:off x="4207669" y="2320132"/>
            <a:ext cx="617537" cy="0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endCxn id="14341" idx="0"/>
          </p:cNvCxnSpPr>
          <p:nvPr/>
        </p:nvCxnSpPr>
        <p:spPr>
          <a:xfrm rot="16200000" flipH="1">
            <a:off x="4285457" y="3512344"/>
            <a:ext cx="519112" cy="0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10800000">
            <a:off x="3373438" y="2644775"/>
            <a:ext cx="466725" cy="212725"/>
          </a:xfrm>
          <a:prstGeom prst="straightConnector1">
            <a:avLst/>
          </a:prstGeom>
          <a:ln>
            <a:solidFill>
              <a:srgbClr val="008000"/>
            </a:solidFill>
            <a:tailEnd type="diamond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rot="10800000" flipV="1">
            <a:off x="3373438" y="3252788"/>
            <a:ext cx="466725" cy="212725"/>
          </a:xfrm>
          <a:prstGeom prst="straightConnector1">
            <a:avLst/>
          </a:prstGeom>
          <a:ln>
            <a:solidFill>
              <a:srgbClr val="008000"/>
            </a:solidFill>
            <a:tailEnd type="diamond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Freeform 31"/>
          <p:cNvSpPr/>
          <p:nvPr/>
        </p:nvSpPr>
        <p:spPr>
          <a:xfrm>
            <a:off x="6218238" y="2444750"/>
            <a:ext cx="942975" cy="800100"/>
          </a:xfrm>
          <a:custGeom>
            <a:avLst/>
            <a:gdLst>
              <a:gd name="connsiteX0" fmla="*/ 0 w 944033"/>
              <a:gd name="connsiteY0" fmla="*/ 260350 h 800100"/>
              <a:gd name="connsiteX1" fmla="*/ 469900 w 944033"/>
              <a:gd name="connsiteY1" fmla="*/ 6350 h 800100"/>
              <a:gd name="connsiteX2" fmla="*/ 889000 w 944033"/>
              <a:gd name="connsiteY2" fmla="*/ 298450 h 800100"/>
              <a:gd name="connsiteX3" fmla="*/ 800100 w 944033"/>
              <a:gd name="connsiteY3" fmla="*/ 666750 h 800100"/>
              <a:gd name="connsiteX4" fmla="*/ 304800 w 944033"/>
              <a:gd name="connsiteY4" fmla="*/ 793750 h 800100"/>
              <a:gd name="connsiteX5" fmla="*/ 25400 w 944033"/>
              <a:gd name="connsiteY5" fmla="*/ 628650 h 800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44033" h="800100">
                <a:moveTo>
                  <a:pt x="0" y="260350"/>
                </a:moveTo>
                <a:cubicBezTo>
                  <a:pt x="160866" y="130175"/>
                  <a:pt x="321733" y="0"/>
                  <a:pt x="469900" y="6350"/>
                </a:cubicBezTo>
                <a:cubicBezTo>
                  <a:pt x="618067" y="12700"/>
                  <a:pt x="833967" y="188383"/>
                  <a:pt x="889000" y="298450"/>
                </a:cubicBezTo>
                <a:cubicBezTo>
                  <a:pt x="944033" y="408517"/>
                  <a:pt x="897467" y="584200"/>
                  <a:pt x="800100" y="666750"/>
                </a:cubicBezTo>
                <a:cubicBezTo>
                  <a:pt x="702733" y="749300"/>
                  <a:pt x="433917" y="800100"/>
                  <a:pt x="304800" y="793750"/>
                </a:cubicBezTo>
                <a:cubicBezTo>
                  <a:pt x="175683" y="787400"/>
                  <a:pt x="100541" y="708025"/>
                  <a:pt x="25400" y="628650"/>
                </a:cubicBezTo>
              </a:path>
            </a:pathLst>
          </a:custGeom>
          <a:ln>
            <a:solidFill>
              <a:srgbClr val="0000FF"/>
            </a:solidFill>
            <a:tailEnd type="diamond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4" name="Freeform 33"/>
          <p:cNvSpPr/>
          <p:nvPr/>
        </p:nvSpPr>
        <p:spPr>
          <a:xfrm>
            <a:off x="4643438" y="3694113"/>
            <a:ext cx="944562" cy="522287"/>
          </a:xfrm>
          <a:custGeom>
            <a:avLst/>
            <a:gdLst>
              <a:gd name="connsiteX0" fmla="*/ 0 w 944033"/>
              <a:gd name="connsiteY0" fmla="*/ 260350 h 800100"/>
              <a:gd name="connsiteX1" fmla="*/ 469900 w 944033"/>
              <a:gd name="connsiteY1" fmla="*/ 6350 h 800100"/>
              <a:gd name="connsiteX2" fmla="*/ 889000 w 944033"/>
              <a:gd name="connsiteY2" fmla="*/ 298450 h 800100"/>
              <a:gd name="connsiteX3" fmla="*/ 800100 w 944033"/>
              <a:gd name="connsiteY3" fmla="*/ 666750 h 800100"/>
              <a:gd name="connsiteX4" fmla="*/ 304800 w 944033"/>
              <a:gd name="connsiteY4" fmla="*/ 793750 h 800100"/>
              <a:gd name="connsiteX5" fmla="*/ 25400 w 944033"/>
              <a:gd name="connsiteY5" fmla="*/ 628650 h 800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44033" h="800100">
                <a:moveTo>
                  <a:pt x="0" y="260350"/>
                </a:moveTo>
                <a:cubicBezTo>
                  <a:pt x="160866" y="130175"/>
                  <a:pt x="321733" y="0"/>
                  <a:pt x="469900" y="6350"/>
                </a:cubicBezTo>
                <a:cubicBezTo>
                  <a:pt x="618067" y="12700"/>
                  <a:pt x="833967" y="188383"/>
                  <a:pt x="889000" y="298450"/>
                </a:cubicBezTo>
                <a:cubicBezTo>
                  <a:pt x="944033" y="408517"/>
                  <a:pt x="897467" y="584200"/>
                  <a:pt x="800100" y="666750"/>
                </a:cubicBezTo>
                <a:cubicBezTo>
                  <a:pt x="702733" y="749300"/>
                  <a:pt x="433917" y="800100"/>
                  <a:pt x="304800" y="793750"/>
                </a:cubicBezTo>
                <a:cubicBezTo>
                  <a:pt x="175683" y="787400"/>
                  <a:pt x="100541" y="708025"/>
                  <a:pt x="25400" y="628650"/>
                </a:cubicBezTo>
              </a:path>
            </a:pathLst>
          </a:cu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5" name="Freeform 34"/>
          <p:cNvSpPr/>
          <p:nvPr/>
        </p:nvSpPr>
        <p:spPr>
          <a:xfrm flipH="1">
            <a:off x="1925638" y="3179763"/>
            <a:ext cx="942975" cy="800100"/>
          </a:xfrm>
          <a:custGeom>
            <a:avLst/>
            <a:gdLst>
              <a:gd name="connsiteX0" fmla="*/ 0 w 944033"/>
              <a:gd name="connsiteY0" fmla="*/ 260350 h 800100"/>
              <a:gd name="connsiteX1" fmla="*/ 469900 w 944033"/>
              <a:gd name="connsiteY1" fmla="*/ 6350 h 800100"/>
              <a:gd name="connsiteX2" fmla="*/ 889000 w 944033"/>
              <a:gd name="connsiteY2" fmla="*/ 298450 h 800100"/>
              <a:gd name="connsiteX3" fmla="*/ 800100 w 944033"/>
              <a:gd name="connsiteY3" fmla="*/ 666750 h 800100"/>
              <a:gd name="connsiteX4" fmla="*/ 304800 w 944033"/>
              <a:gd name="connsiteY4" fmla="*/ 793750 h 800100"/>
              <a:gd name="connsiteX5" fmla="*/ 25400 w 944033"/>
              <a:gd name="connsiteY5" fmla="*/ 628650 h 800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44033" h="800100">
                <a:moveTo>
                  <a:pt x="0" y="260350"/>
                </a:moveTo>
                <a:cubicBezTo>
                  <a:pt x="160866" y="130175"/>
                  <a:pt x="321733" y="0"/>
                  <a:pt x="469900" y="6350"/>
                </a:cubicBezTo>
                <a:cubicBezTo>
                  <a:pt x="618067" y="12700"/>
                  <a:pt x="833967" y="188383"/>
                  <a:pt x="889000" y="298450"/>
                </a:cubicBezTo>
                <a:cubicBezTo>
                  <a:pt x="944033" y="408517"/>
                  <a:pt x="897467" y="584200"/>
                  <a:pt x="800100" y="666750"/>
                </a:cubicBezTo>
                <a:cubicBezTo>
                  <a:pt x="702733" y="749300"/>
                  <a:pt x="433917" y="800100"/>
                  <a:pt x="304800" y="793750"/>
                </a:cubicBezTo>
                <a:cubicBezTo>
                  <a:pt x="175683" y="787400"/>
                  <a:pt x="100541" y="708025"/>
                  <a:pt x="25400" y="628650"/>
                </a:cubicBezTo>
              </a:path>
            </a:pathLst>
          </a:custGeom>
          <a:ln>
            <a:solidFill>
              <a:srgbClr val="FF66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3" name="Group 40"/>
          <p:cNvGrpSpPr>
            <a:grpSpLocks/>
          </p:cNvGrpSpPr>
          <p:nvPr/>
        </p:nvGrpSpPr>
        <p:grpSpPr bwMode="auto">
          <a:xfrm>
            <a:off x="1604963" y="2011363"/>
            <a:ext cx="1036637" cy="800100"/>
            <a:chOff x="3566583" y="1287979"/>
            <a:chExt cx="1036109" cy="800100"/>
          </a:xfrm>
        </p:grpSpPr>
        <p:sp>
          <p:nvSpPr>
            <p:cNvPr id="36" name="Freeform 35"/>
            <p:cNvSpPr/>
            <p:nvPr/>
          </p:nvSpPr>
          <p:spPr>
            <a:xfrm flipH="1">
              <a:off x="3566583" y="1287979"/>
              <a:ext cx="944081" cy="800100"/>
            </a:xfrm>
            <a:custGeom>
              <a:avLst/>
              <a:gdLst>
                <a:gd name="connsiteX0" fmla="*/ 0 w 944033"/>
                <a:gd name="connsiteY0" fmla="*/ 260350 h 800100"/>
                <a:gd name="connsiteX1" fmla="*/ 469900 w 944033"/>
                <a:gd name="connsiteY1" fmla="*/ 6350 h 800100"/>
                <a:gd name="connsiteX2" fmla="*/ 889000 w 944033"/>
                <a:gd name="connsiteY2" fmla="*/ 298450 h 800100"/>
                <a:gd name="connsiteX3" fmla="*/ 800100 w 944033"/>
                <a:gd name="connsiteY3" fmla="*/ 666750 h 800100"/>
                <a:gd name="connsiteX4" fmla="*/ 304800 w 944033"/>
                <a:gd name="connsiteY4" fmla="*/ 793750 h 800100"/>
                <a:gd name="connsiteX5" fmla="*/ 25400 w 944033"/>
                <a:gd name="connsiteY5" fmla="*/ 628650 h 800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44033" h="800100">
                  <a:moveTo>
                    <a:pt x="0" y="260350"/>
                  </a:moveTo>
                  <a:cubicBezTo>
                    <a:pt x="160866" y="130175"/>
                    <a:pt x="321733" y="0"/>
                    <a:pt x="469900" y="6350"/>
                  </a:cubicBezTo>
                  <a:cubicBezTo>
                    <a:pt x="618067" y="12700"/>
                    <a:pt x="833967" y="188383"/>
                    <a:pt x="889000" y="298450"/>
                  </a:cubicBezTo>
                  <a:cubicBezTo>
                    <a:pt x="944033" y="408517"/>
                    <a:pt x="897467" y="584200"/>
                    <a:pt x="800100" y="666750"/>
                  </a:cubicBezTo>
                  <a:cubicBezTo>
                    <a:pt x="702733" y="749300"/>
                    <a:pt x="433917" y="800100"/>
                    <a:pt x="304800" y="793750"/>
                  </a:cubicBezTo>
                  <a:cubicBezTo>
                    <a:pt x="175683" y="787400"/>
                    <a:pt x="100541" y="708025"/>
                    <a:pt x="25400" y="628650"/>
                  </a:cubicBezTo>
                </a:path>
              </a:pathLst>
            </a:custGeom>
            <a:ln>
              <a:solidFill>
                <a:srgbClr val="660066"/>
              </a:solidFill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38" name="Straight Connector 37"/>
            <p:cNvCxnSpPr/>
            <p:nvPr/>
          </p:nvCxnSpPr>
          <p:spPr>
            <a:xfrm>
              <a:off x="4336128" y="1919804"/>
              <a:ext cx="266564" cy="0"/>
            </a:xfrm>
            <a:prstGeom prst="line">
              <a:avLst/>
            </a:prstGeom>
            <a:ln>
              <a:solidFill>
                <a:srgbClr val="660066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41"/>
          <p:cNvGrpSpPr>
            <a:grpSpLocks/>
          </p:cNvGrpSpPr>
          <p:nvPr/>
        </p:nvGrpSpPr>
        <p:grpSpPr bwMode="auto">
          <a:xfrm rot="10800000">
            <a:off x="4462463" y="1447800"/>
            <a:ext cx="1044575" cy="673100"/>
            <a:chOff x="3566583" y="1287979"/>
            <a:chExt cx="1043517" cy="800100"/>
          </a:xfrm>
        </p:grpSpPr>
        <p:sp>
          <p:nvSpPr>
            <p:cNvPr id="43" name="Freeform 42"/>
            <p:cNvSpPr/>
            <p:nvPr/>
          </p:nvSpPr>
          <p:spPr>
            <a:xfrm flipH="1">
              <a:off x="3582442" y="1297414"/>
              <a:ext cx="943606" cy="800100"/>
            </a:xfrm>
            <a:custGeom>
              <a:avLst/>
              <a:gdLst>
                <a:gd name="connsiteX0" fmla="*/ 0 w 944033"/>
                <a:gd name="connsiteY0" fmla="*/ 260350 h 800100"/>
                <a:gd name="connsiteX1" fmla="*/ 469900 w 944033"/>
                <a:gd name="connsiteY1" fmla="*/ 6350 h 800100"/>
                <a:gd name="connsiteX2" fmla="*/ 889000 w 944033"/>
                <a:gd name="connsiteY2" fmla="*/ 298450 h 800100"/>
                <a:gd name="connsiteX3" fmla="*/ 800100 w 944033"/>
                <a:gd name="connsiteY3" fmla="*/ 666750 h 800100"/>
                <a:gd name="connsiteX4" fmla="*/ 304800 w 944033"/>
                <a:gd name="connsiteY4" fmla="*/ 793750 h 800100"/>
                <a:gd name="connsiteX5" fmla="*/ 25400 w 944033"/>
                <a:gd name="connsiteY5" fmla="*/ 628650 h 800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44033" h="800100">
                  <a:moveTo>
                    <a:pt x="0" y="260350"/>
                  </a:moveTo>
                  <a:cubicBezTo>
                    <a:pt x="160866" y="130175"/>
                    <a:pt x="321733" y="0"/>
                    <a:pt x="469900" y="6350"/>
                  </a:cubicBezTo>
                  <a:cubicBezTo>
                    <a:pt x="618067" y="12700"/>
                    <a:pt x="833967" y="188383"/>
                    <a:pt x="889000" y="298450"/>
                  </a:cubicBezTo>
                  <a:cubicBezTo>
                    <a:pt x="944033" y="408517"/>
                    <a:pt x="897467" y="584200"/>
                    <a:pt x="800100" y="666750"/>
                  </a:cubicBezTo>
                  <a:cubicBezTo>
                    <a:pt x="702733" y="749300"/>
                    <a:pt x="433917" y="800100"/>
                    <a:pt x="304800" y="793750"/>
                  </a:cubicBezTo>
                  <a:cubicBezTo>
                    <a:pt x="175683" y="787400"/>
                    <a:pt x="100541" y="708025"/>
                    <a:pt x="25400" y="628650"/>
                  </a:cubicBezTo>
                </a:path>
              </a:pathLst>
            </a:custGeom>
            <a:ln>
              <a:solidFill>
                <a:schemeClr val="tx2">
                  <a:lumMod val="60000"/>
                  <a:lumOff val="40000"/>
                </a:schemeClr>
              </a:solidFill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44" name="Straight Connector 43"/>
            <p:cNvCxnSpPr/>
            <p:nvPr/>
          </p:nvCxnSpPr>
          <p:spPr>
            <a:xfrm>
              <a:off x="4351600" y="1914472"/>
              <a:ext cx="266430" cy="0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5" name="Straight Arrow Connector 44"/>
          <p:cNvCxnSpPr/>
          <p:nvPr/>
        </p:nvCxnSpPr>
        <p:spPr>
          <a:xfrm rot="10800000">
            <a:off x="3252788" y="2751138"/>
            <a:ext cx="466725" cy="212725"/>
          </a:xfrm>
          <a:prstGeom prst="straightConnector1">
            <a:avLst/>
          </a:prstGeom>
          <a:ln>
            <a:solidFill>
              <a:srgbClr val="660066"/>
            </a:solidFill>
            <a:headEnd type="diamond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rot="10800000" flipV="1">
            <a:off x="3297238" y="3111500"/>
            <a:ext cx="466725" cy="212725"/>
          </a:xfrm>
          <a:prstGeom prst="straightConnector1">
            <a:avLst/>
          </a:prstGeom>
          <a:ln>
            <a:solidFill>
              <a:srgbClr val="FF6600"/>
            </a:solidFill>
            <a:headEnd type="diamond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rot="10800000">
            <a:off x="4959350" y="2841625"/>
            <a:ext cx="466725" cy="0"/>
          </a:xfrm>
          <a:prstGeom prst="straightConnector1">
            <a:avLst/>
          </a:prstGeom>
          <a:ln>
            <a:solidFill>
              <a:srgbClr val="0000FF"/>
            </a:solidFill>
            <a:tailEnd type="diamond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rot="10800000">
            <a:off x="5273675" y="2343150"/>
            <a:ext cx="466725" cy="212725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Freeform 48"/>
          <p:cNvSpPr/>
          <p:nvPr/>
        </p:nvSpPr>
        <p:spPr>
          <a:xfrm>
            <a:off x="3043238" y="3416300"/>
            <a:ext cx="3568700" cy="925513"/>
          </a:xfrm>
          <a:custGeom>
            <a:avLst/>
            <a:gdLst>
              <a:gd name="connsiteX0" fmla="*/ 3962400 w 3962400"/>
              <a:gd name="connsiteY0" fmla="*/ 0 h 1312333"/>
              <a:gd name="connsiteX1" fmla="*/ 2819400 w 3962400"/>
              <a:gd name="connsiteY1" fmla="*/ 863600 h 1312333"/>
              <a:gd name="connsiteX2" fmla="*/ 1689100 w 3962400"/>
              <a:gd name="connsiteY2" fmla="*/ 1270000 h 1312333"/>
              <a:gd name="connsiteX3" fmla="*/ 0 w 3962400"/>
              <a:gd name="connsiteY3" fmla="*/ 609600 h 1312333"/>
              <a:gd name="connsiteX0" fmla="*/ 3962400 w 3962400"/>
              <a:gd name="connsiteY0" fmla="*/ 0 h 1312333"/>
              <a:gd name="connsiteX1" fmla="*/ 3568700 w 3962400"/>
              <a:gd name="connsiteY1" fmla="*/ 152400 h 1312333"/>
              <a:gd name="connsiteX2" fmla="*/ 2819400 w 3962400"/>
              <a:gd name="connsiteY2" fmla="*/ 863600 h 1312333"/>
              <a:gd name="connsiteX3" fmla="*/ 1689100 w 3962400"/>
              <a:gd name="connsiteY3" fmla="*/ 1270000 h 1312333"/>
              <a:gd name="connsiteX4" fmla="*/ 0 w 3962400"/>
              <a:gd name="connsiteY4" fmla="*/ 609600 h 1312333"/>
              <a:gd name="connsiteX0" fmla="*/ 3568700 w 3568700"/>
              <a:gd name="connsiteY0" fmla="*/ 0 h 1159933"/>
              <a:gd name="connsiteX1" fmla="*/ 2819400 w 3568700"/>
              <a:gd name="connsiteY1" fmla="*/ 711200 h 1159933"/>
              <a:gd name="connsiteX2" fmla="*/ 1689100 w 3568700"/>
              <a:gd name="connsiteY2" fmla="*/ 1117600 h 1159933"/>
              <a:gd name="connsiteX3" fmla="*/ 0 w 3568700"/>
              <a:gd name="connsiteY3" fmla="*/ 457200 h 1159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68700" h="1159933">
                <a:moveTo>
                  <a:pt x="3568700" y="0"/>
                </a:moveTo>
                <a:cubicBezTo>
                  <a:pt x="3378200" y="143933"/>
                  <a:pt x="3132667" y="524933"/>
                  <a:pt x="2819400" y="711200"/>
                </a:cubicBezTo>
                <a:cubicBezTo>
                  <a:pt x="2506133" y="897467"/>
                  <a:pt x="2159000" y="1159933"/>
                  <a:pt x="1689100" y="1117600"/>
                </a:cubicBezTo>
                <a:cubicBezTo>
                  <a:pt x="1219200" y="1075267"/>
                  <a:pt x="0" y="457200"/>
                  <a:pt x="0" y="457200"/>
                </a:cubicBezTo>
              </a:path>
            </a:pathLst>
          </a:custGeom>
          <a:ln>
            <a:solidFill>
              <a:srgbClr val="0000FF"/>
            </a:solidFill>
            <a:tailEnd type="diamond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0" name="Freeform 49"/>
          <p:cNvSpPr/>
          <p:nvPr/>
        </p:nvSpPr>
        <p:spPr>
          <a:xfrm>
            <a:off x="2740025" y="1208088"/>
            <a:ext cx="3846513" cy="1141412"/>
          </a:xfrm>
          <a:custGeom>
            <a:avLst/>
            <a:gdLst>
              <a:gd name="connsiteX0" fmla="*/ 3845983 w 3845983"/>
              <a:gd name="connsiteY0" fmla="*/ 1140883 h 1140883"/>
              <a:gd name="connsiteX1" fmla="*/ 2918883 w 3845983"/>
              <a:gd name="connsiteY1" fmla="*/ 366183 h 1140883"/>
              <a:gd name="connsiteX2" fmla="*/ 1915583 w 3845983"/>
              <a:gd name="connsiteY2" fmla="*/ 86783 h 1140883"/>
              <a:gd name="connsiteX3" fmla="*/ 302683 w 3845983"/>
              <a:gd name="connsiteY3" fmla="*/ 886883 h 1140883"/>
              <a:gd name="connsiteX4" fmla="*/ 99483 w 3845983"/>
              <a:gd name="connsiteY4" fmla="*/ 1026583 h 11408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45983" h="1140883">
                <a:moveTo>
                  <a:pt x="3845983" y="1140883"/>
                </a:moveTo>
                <a:cubicBezTo>
                  <a:pt x="3543299" y="841374"/>
                  <a:pt x="3240616" y="541866"/>
                  <a:pt x="2918883" y="366183"/>
                </a:cubicBezTo>
                <a:cubicBezTo>
                  <a:pt x="2597150" y="190500"/>
                  <a:pt x="2351616" y="0"/>
                  <a:pt x="1915583" y="86783"/>
                </a:cubicBezTo>
                <a:cubicBezTo>
                  <a:pt x="1479550" y="173566"/>
                  <a:pt x="605366" y="730250"/>
                  <a:pt x="302683" y="886883"/>
                </a:cubicBezTo>
                <a:cubicBezTo>
                  <a:pt x="0" y="1043516"/>
                  <a:pt x="49741" y="1035049"/>
                  <a:pt x="99483" y="1026583"/>
                </a:cubicBezTo>
              </a:path>
            </a:pathLst>
          </a:cu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51" name="Straight Connector 50"/>
          <p:cNvCxnSpPr/>
          <p:nvPr/>
        </p:nvCxnSpPr>
        <p:spPr>
          <a:xfrm>
            <a:off x="2687638" y="2259013"/>
            <a:ext cx="266700" cy="0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Freeform 51"/>
          <p:cNvSpPr/>
          <p:nvPr/>
        </p:nvSpPr>
        <p:spPr>
          <a:xfrm>
            <a:off x="1533525" y="1187450"/>
            <a:ext cx="2678113" cy="2419350"/>
          </a:xfrm>
          <a:custGeom>
            <a:avLst/>
            <a:gdLst>
              <a:gd name="connsiteX0" fmla="*/ 2702983 w 2702983"/>
              <a:gd name="connsiteY0" fmla="*/ 450850 h 2597150"/>
              <a:gd name="connsiteX1" fmla="*/ 1229783 w 2702983"/>
              <a:gd name="connsiteY1" fmla="*/ 158750 h 2597150"/>
              <a:gd name="connsiteX2" fmla="*/ 99483 w 2702983"/>
              <a:gd name="connsiteY2" fmla="*/ 1403350 h 2597150"/>
              <a:gd name="connsiteX3" fmla="*/ 632883 w 2702983"/>
              <a:gd name="connsiteY3" fmla="*/ 2419350 h 2597150"/>
              <a:gd name="connsiteX4" fmla="*/ 861483 w 2702983"/>
              <a:gd name="connsiteY4" fmla="*/ 2470150 h 2597150"/>
              <a:gd name="connsiteX0" fmla="*/ 2702983 w 2702983"/>
              <a:gd name="connsiteY0" fmla="*/ 450850 h 2419350"/>
              <a:gd name="connsiteX1" fmla="*/ 1229783 w 2702983"/>
              <a:gd name="connsiteY1" fmla="*/ 158750 h 2419350"/>
              <a:gd name="connsiteX2" fmla="*/ 99483 w 2702983"/>
              <a:gd name="connsiteY2" fmla="*/ 1403350 h 2419350"/>
              <a:gd name="connsiteX3" fmla="*/ 632883 w 2702983"/>
              <a:gd name="connsiteY3" fmla="*/ 2419350 h 2419350"/>
              <a:gd name="connsiteX0" fmla="*/ 2702983 w 2702983"/>
              <a:gd name="connsiteY0" fmla="*/ 450850 h 2419350"/>
              <a:gd name="connsiteX1" fmla="*/ 1229783 w 2702983"/>
              <a:gd name="connsiteY1" fmla="*/ 158750 h 2419350"/>
              <a:gd name="connsiteX2" fmla="*/ 99483 w 2702983"/>
              <a:gd name="connsiteY2" fmla="*/ 1403350 h 2419350"/>
              <a:gd name="connsiteX3" fmla="*/ 632883 w 2702983"/>
              <a:gd name="connsiteY3" fmla="*/ 2419350 h 2419350"/>
              <a:gd name="connsiteX0" fmla="*/ 2677583 w 2677583"/>
              <a:gd name="connsiteY0" fmla="*/ 450850 h 2419350"/>
              <a:gd name="connsiteX1" fmla="*/ 1204383 w 2677583"/>
              <a:gd name="connsiteY1" fmla="*/ 158750 h 2419350"/>
              <a:gd name="connsiteX2" fmla="*/ 74083 w 2677583"/>
              <a:gd name="connsiteY2" fmla="*/ 1403350 h 2419350"/>
              <a:gd name="connsiteX3" fmla="*/ 759883 w 2677583"/>
              <a:gd name="connsiteY3" fmla="*/ 2419350 h 2419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77583" h="2419350">
                <a:moveTo>
                  <a:pt x="2677583" y="450850"/>
                </a:moveTo>
                <a:cubicBezTo>
                  <a:pt x="2157941" y="225425"/>
                  <a:pt x="1638300" y="0"/>
                  <a:pt x="1204383" y="158750"/>
                </a:cubicBezTo>
                <a:cubicBezTo>
                  <a:pt x="770466" y="317500"/>
                  <a:pt x="148166" y="1026583"/>
                  <a:pt x="74083" y="1403350"/>
                </a:cubicBezTo>
                <a:cubicBezTo>
                  <a:pt x="0" y="1780117"/>
                  <a:pt x="632883" y="2241550"/>
                  <a:pt x="759883" y="2419350"/>
                </a:cubicBezTo>
              </a:path>
            </a:pathLst>
          </a:cu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54" name="Straight Connector 53"/>
          <p:cNvCxnSpPr/>
          <p:nvPr/>
        </p:nvCxnSpPr>
        <p:spPr>
          <a:xfrm rot="5400000">
            <a:off x="2153444" y="3593306"/>
            <a:ext cx="304800" cy="1588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rot="5400000">
            <a:off x="2254251" y="3106737"/>
            <a:ext cx="590550" cy="3175"/>
          </a:xfrm>
          <a:prstGeom prst="straightConnector1">
            <a:avLst/>
          </a:prstGeom>
          <a:ln>
            <a:solidFill>
              <a:srgbClr val="66006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Freeform 56"/>
          <p:cNvSpPr/>
          <p:nvPr/>
        </p:nvSpPr>
        <p:spPr>
          <a:xfrm>
            <a:off x="3068638" y="1179513"/>
            <a:ext cx="3171825" cy="1474787"/>
          </a:xfrm>
          <a:custGeom>
            <a:avLst/>
            <a:gdLst>
              <a:gd name="connsiteX0" fmla="*/ 0 w 3172883"/>
              <a:gd name="connsiteY0" fmla="*/ 1068917 h 1475317"/>
              <a:gd name="connsiteX1" fmla="*/ 749300 w 3172883"/>
              <a:gd name="connsiteY1" fmla="*/ 154517 h 1475317"/>
              <a:gd name="connsiteX2" fmla="*/ 2578100 w 3172883"/>
              <a:gd name="connsiteY2" fmla="*/ 141817 h 1475317"/>
              <a:gd name="connsiteX3" fmla="*/ 3098800 w 3172883"/>
              <a:gd name="connsiteY3" fmla="*/ 954617 h 1475317"/>
              <a:gd name="connsiteX4" fmla="*/ 3022600 w 3172883"/>
              <a:gd name="connsiteY4" fmla="*/ 1475317 h 14753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72883" h="1475317">
                <a:moveTo>
                  <a:pt x="0" y="1068917"/>
                </a:moveTo>
                <a:cubicBezTo>
                  <a:pt x="159808" y="688975"/>
                  <a:pt x="319617" y="309034"/>
                  <a:pt x="749300" y="154517"/>
                </a:cubicBezTo>
                <a:cubicBezTo>
                  <a:pt x="1178983" y="0"/>
                  <a:pt x="2186517" y="8467"/>
                  <a:pt x="2578100" y="141817"/>
                </a:cubicBezTo>
                <a:cubicBezTo>
                  <a:pt x="2969683" y="275167"/>
                  <a:pt x="3024717" y="732367"/>
                  <a:pt x="3098800" y="954617"/>
                </a:cubicBezTo>
                <a:cubicBezTo>
                  <a:pt x="3172883" y="1176867"/>
                  <a:pt x="3097741" y="1326092"/>
                  <a:pt x="3022600" y="1475317"/>
                </a:cubicBezTo>
              </a:path>
            </a:pathLst>
          </a:custGeom>
          <a:ln>
            <a:solidFill>
              <a:srgbClr val="66006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58" name="Straight Connector 57"/>
          <p:cNvCxnSpPr/>
          <p:nvPr/>
        </p:nvCxnSpPr>
        <p:spPr>
          <a:xfrm>
            <a:off x="5964238" y="2643188"/>
            <a:ext cx="266700" cy="0"/>
          </a:xfrm>
          <a:prstGeom prst="line">
            <a:avLst/>
          </a:prstGeom>
          <a:ln>
            <a:solidFill>
              <a:srgbClr val="66006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Freeform 58"/>
          <p:cNvSpPr/>
          <p:nvPr/>
        </p:nvSpPr>
        <p:spPr>
          <a:xfrm>
            <a:off x="1643063" y="2654300"/>
            <a:ext cx="2776537" cy="1911350"/>
          </a:xfrm>
          <a:custGeom>
            <a:avLst/>
            <a:gdLst>
              <a:gd name="connsiteX0" fmla="*/ 2777067 w 2777067"/>
              <a:gd name="connsiteY0" fmla="*/ 1562100 h 1911350"/>
              <a:gd name="connsiteX1" fmla="*/ 1011767 w 2777067"/>
              <a:gd name="connsiteY1" fmla="*/ 1828800 h 1911350"/>
              <a:gd name="connsiteX2" fmla="*/ 71967 w 2777067"/>
              <a:gd name="connsiteY2" fmla="*/ 1066800 h 1911350"/>
              <a:gd name="connsiteX3" fmla="*/ 579967 w 2777067"/>
              <a:gd name="connsiteY3" fmla="*/ 0 h 1911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77067" h="1911350">
                <a:moveTo>
                  <a:pt x="2777067" y="1562100"/>
                </a:moveTo>
                <a:cubicBezTo>
                  <a:pt x="2119842" y="1736725"/>
                  <a:pt x="1462617" y="1911350"/>
                  <a:pt x="1011767" y="1828800"/>
                </a:cubicBezTo>
                <a:cubicBezTo>
                  <a:pt x="560917" y="1746250"/>
                  <a:pt x="143934" y="1371600"/>
                  <a:pt x="71967" y="1066800"/>
                </a:cubicBezTo>
                <a:cubicBezTo>
                  <a:pt x="0" y="762000"/>
                  <a:pt x="579967" y="0"/>
                  <a:pt x="579967" y="0"/>
                </a:cubicBezTo>
              </a:path>
            </a:pathLst>
          </a:custGeom>
          <a:ln>
            <a:solidFill>
              <a:srgbClr val="FF0000"/>
            </a:solidFill>
            <a:tailEnd type="diamond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  </a:t>
            </a:r>
          </a:p>
        </p:txBody>
      </p:sp>
      <p:grpSp>
        <p:nvGrpSpPr>
          <p:cNvPr id="5" name="Group 128"/>
          <p:cNvGrpSpPr>
            <a:grpSpLocks/>
          </p:cNvGrpSpPr>
          <p:nvPr/>
        </p:nvGrpSpPr>
        <p:grpSpPr bwMode="auto">
          <a:xfrm>
            <a:off x="4010025" y="2235200"/>
            <a:ext cx="1149350" cy="1025525"/>
            <a:chOff x="3840" y="1518"/>
            <a:chExt cx="724" cy="646"/>
          </a:xfrm>
        </p:grpSpPr>
        <p:sp>
          <p:nvSpPr>
            <p:cNvPr id="14655" name="Rectangle 129"/>
            <p:cNvSpPr>
              <a:spLocks noChangeAspect="1" noChangeArrowheads="1"/>
            </p:cNvSpPr>
            <p:nvPr/>
          </p:nvSpPr>
          <p:spPr bwMode="auto">
            <a:xfrm>
              <a:off x="4179" y="1985"/>
              <a:ext cx="58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solidFill>
                    <a:srgbClr val="008000"/>
                  </a:solidFill>
                  <a:latin typeface="Helvetica" charset="0"/>
                  <a:ea typeface="Arial" charset="0"/>
                  <a:cs typeface="Arial" charset="0"/>
                </a:rPr>
                <a:t>N</a:t>
              </a:r>
              <a:endParaRPr lang="en-US">
                <a:solidFill>
                  <a:srgbClr val="008000"/>
                </a:solidFill>
                <a:latin typeface="Helvetica" charset="0"/>
                <a:ea typeface="Arial" charset="0"/>
                <a:cs typeface="Arial" charset="0"/>
              </a:endParaRPr>
            </a:p>
          </p:txBody>
        </p:sp>
        <p:sp>
          <p:nvSpPr>
            <p:cNvPr id="14656" name="Rectangle 130"/>
            <p:cNvSpPr>
              <a:spLocks noChangeAspect="1" noChangeArrowheads="1"/>
            </p:cNvSpPr>
            <p:nvPr/>
          </p:nvSpPr>
          <p:spPr bwMode="auto">
            <a:xfrm>
              <a:off x="4179" y="2067"/>
              <a:ext cx="58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solidFill>
                    <a:srgbClr val="008000"/>
                  </a:solidFill>
                  <a:latin typeface="Helvetica" charset="0"/>
                  <a:ea typeface="Arial" charset="0"/>
                  <a:cs typeface="Arial" charset="0"/>
                </a:rPr>
                <a:t>H</a:t>
              </a:r>
              <a:endParaRPr lang="en-US">
                <a:solidFill>
                  <a:srgbClr val="008000"/>
                </a:solidFill>
                <a:latin typeface="Helvetica" charset="0"/>
                <a:ea typeface="Arial" charset="0"/>
                <a:cs typeface="Arial" charset="0"/>
              </a:endParaRPr>
            </a:p>
          </p:txBody>
        </p:sp>
        <p:sp>
          <p:nvSpPr>
            <p:cNvPr id="14657" name="Rectangle 131"/>
            <p:cNvSpPr>
              <a:spLocks noChangeAspect="1" noChangeArrowheads="1"/>
            </p:cNvSpPr>
            <p:nvPr/>
          </p:nvSpPr>
          <p:spPr bwMode="auto">
            <a:xfrm>
              <a:off x="4449" y="1518"/>
              <a:ext cx="65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solidFill>
                    <a:srgbClr val="008000"/>
                  </a:solidFill>
                  <a:latin typeface="Helvetica" charset="0"/>
                  <a:ea typeface="Arial" charset="0"/>
                  <a:cs typeface="Arial" charset="0"/>
                </a:rPr>
                <a:t>O</a:t>
              </a:r>
              <a:endParaRPr lang="en-US">
                <a:solidFill>
                  <a:srgbClr val="008000"/>
                </a:solidFill>
                <a:latin typeface="Helvetica" charset="0"/>
                <a:ea typeface="Arial" charset="0"/>
                <a:cs typeface="Arial" charset="0"/>
              </a:endParaRPr>
            </a:p>
          </p:txBody>
        </p:sp>
        <p:sp>
          <p:nvSpPr>
            <p:cNvPr id="14658" name="Rectangle 132"/>
            <p:cNvSpPr>
              <a:spLocks noChangeAspect="1" noChangeArrowheads="1"/>
            </p:cNvSpPr>
            <p:nvPr/>
          </p:nvSpPr>
          <p:spPr bwMode="auto">
            <a:xfrm>
              <a:off x="4506" y="1518"/>
              <a:ext cx="58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solidFill>
                    <a:srgbClr val="008000"/>
                  </a:solidFill>
                  <a:latin typeface="Helvetica" charset="0"/>
                  <a:ea typeface="Arial" charset="0"/>
                  <a:cs typeface="Arial" charset="0"/>
                </a:rPr>
                <a:t>H</a:t>
              </a:r>
              <a:endParaRPr lang="en-US">
                <a:solidFill>
                  <a:srgbClr val="008000"/>
                </a:solidFill>
                <a:latin typeface="Helvetica" charset="0"/>
                <a:ea typeface="Arial" charset="0"/>
                <a:cs typeface="Arial" charset="0"/>
              </a:endParaRPr>
            </a:p>
          </p:txBody>
        </p:sp>
        <p:sp>
          <p:nvSpPr>
            <p:cNvPr id="14659" name="Rectangle 133"/>
            <p:cNvSpPr>
              <a:spLocks noChangeAspect="1" noChangeArrowheads="1"/>
            </p:cNvSpPr>
            <p:nvPr/>
          </p:nvSpPr>
          <p:spPr bwMode="auto">
            <a:xfrm>
              <a:off x="4443" y="1768"/>
              <a:ext cx="65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solidFill>
                    <a:srgbClr val="008000"/>
                  </a:solidFill>
                  <a:latin typeface="Helvetica" charset="0"/>
                  <a:ea typeface="Arial" charset="0"/>
                  <a:cs typeface="Arial" charset="0"/>
                </a:rPr>
                <a:t>O</a:t>
              </a:r>
              <a:endParaRPr lang="en-US">
                <a:solidFill>
                  <a:srgbClr val="008000"/>
                </a:solidFill>
                <a:latin typeface="Helvetica" charset="0"/>
                <a:ea typeface="Arial" charset="0"/>
                <a:cs typeface="Arial" charset="0"/>
              </a:endParaRPr>
            </a:p>
          </p:txBody>
        </p:sp>
        <p:sp>
          <p:nvSpPr>
            <p:cNvPr id="14660" name="Line 134"/>
            <p:cNvSpPr>
              <a:spLocks noChangeAspect="1" noChangeShapeType="1"/>
            </p:cNvSpPr>
            <p:nvPr/>
          </p:nvSpPr>
          <p:spPr bwMode="auto">
            <a:xfrm flipV="1">
              <a:off x="4066" y="1832"/>
              <a:ext cx="1" cy="133"/>
            </a:xfrm>
            <a:prstGeom prst="line">
              <a:avLst/>
            </a:prstGeom>
            <a:noFill/>
            <a:ln w="12700" cap="rnd">
              <a:solidFill>
                <a:srgbClr val="008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61" name="Line 135"/>
            <p:cNvSpPr>
              <a:spLocks noChangeAspect="1" noChangeShapeType="1"/>
            </p:cNvSpPr>
            <p:nvPr/>
          </p:nvSpPr>
          <p:spPr bwMode="auto">
            <a:xfrm flipV="1">
              <a:off x="4051" y="1841"/>
              <a:ext cx="0" cy="114"/>
            </a:xfrm>
            <a:prstGeom prst="line">
              <a:avLst/>
            </a:prstGeom>
            <a:noFill/>
            <a:ln w="12700" cap="rnd">
              <a:solidFill>
                <a:srgbClr val="008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62" name="Line 136"/>
            <p:cNvSpPr>
              <a:spLocks noChangeAspect="1" noChangeShapeType="1"/>
            </p:cNvSpPr>
            <p:nvPr/>
          </p:nvSpPr>
          <p:spPr bwMode="auto">
            <a:xfrm flipH="1">
              <a:off x="3951" y="1965"/>
              <a:ext cx="115" cy="62"/>
            </a:xfrm>
            <a:prstGeom prst="line">
              <a:avLst/>
            </a:prstGeom>
            <a:noFill/>
            <a:ln w="12700" cap="rnd">
              <a:solidFill>
                <a:srgbClr val="008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63" name="Line 137"/>
            <p:cNvSpPr>
              <a:spLocks noChangeAspect="1" noChangeShapeType="1"/>
            </p:cNvSpPr>
            <p:nvPr/>
          </p:nvSpPr>
          <p:spPr bwMode="auto">
            <a:xfrm flipH="1" flipV="1">
              <a:off x="3840" y="1965"/>
              <a:ext cx="111" cy="62"/>
            </a:xfrm>
            <a:prstGeom prst="line">
              <a:avLst/>
            </a:prstGeom>
            <a:noFill/>
            <a:ln w="12700" cap="rnd">
              <a:solidFill>
                <a:srgbClr val="008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64" name="Line 138"/>
            <p:cNvSpPr>
              <a:spLocks noChangeAspect="1" noChangeShapeType="1"/>
            </p:cNvSpPr>
            <p:nvPr/>
          </p:nvSpPr>
          <p:spPr bwMode="auto">
            <a:xfrm flipH="1" flipV="1">
              <a:off x="3855" y="1956"/>
              <a:ext cx="96" cy="53"/>
            </a:xfrm>
            <a:prstGeom prst="line">
              <a:avLst/>
            </a:prstGeom>
            <a:noFill/>
            <a:ln w="12700" cap="rnd">
              <a:solidFill>
                <a:srgbClr val="008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65" name="Line 139"/>
            <p:cNvSpPr>
              <a:spLocks noChangeAspect="1" noChangeShapeType="1"/>
            </p:cNvSpPr>
            <p:nvPr/>
          </p:nvSpPr>
          <p:spPr bwMode="auto">
            <a:xfrm flipV="1">
              <a:off x="3840" y="1832"/>
              <a:ext cx="1" cy="133"/>
            </a:xfrm>
            <a:prstGeom prst="line">
              <a:avLst/>
            </a:prstGeom>
            <a:noFill/>
            <a:ln w="12700" cap="rnd">
              <a:solidFill>
                <a:srgbClr val="008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66" name="Line 140"/>
            <p:cNvSpPr>
              <a:spLocks noChangeAspect="1" noChangeShapeType="1"/>
            </p:cNvSpPr>
            <p:nvPr/>
          </p:nvSpPr>
          <p:spPr bwMode="auto">
            <a:xfrm>
              <a:off x="4195" y="1787"/>
              <a:ext cx="75" cy="111"/>
            </a:xfrm>
            <a:prstGeom prst="line">
              <a:avLst/>
            </a:prstGeom>
            <a:noFill/>
            <a:ln w="12700" cap="rnd">
              <a:solidFill>
                <a:srgbClr val="008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67" name="Line 141"/>
            <p:cNvSpPr>
              <a:spLocks noChangeAspect="1" noChangeShapeType="1"/>
            </p:cNvSpPr>
            <p:nvPr/>
          </p:nvSpPr>
          <p:spPr bwMode="auto">
            <a:xfrm>
              <a:off x="4189" y="1807"/>
              <a:ext cx="62" cy="91"/>
            </a:xfrm>
            <a:prstGeom prst="line">
              <a:avLst/>
            </a:prstGeom>
            <a:noFill/>
            <a:ln w="12700" cap="rnd">
              <a:solidFill>
                <a:srgbClr val="008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68" name="Line 142"/>
            <p:cNvSpPr>
              <a:spLocks noChangeAspect="1" noChangeShapeType="1"/>
            </p:cNvSpPr>
            <p:nvPr/>
          </p:nvSpPr>
          <p:spPr bwMode="auto">
            <a:xfrm flipH="1">
              <a:off x="4212" y="1898"/>
              <a:ext cx="58" cy="82"/>
            </a:xfrm>
            <a:prstGeom prst="line">
              <a:avLst/>
            </a:prstGeom>
            <a:noFill/>
            <a:ln w="12700" cap="rnd">
              <a:solidFill>
                <a:srgbClr val="008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69" name="Line 143"/>
            <p:cNvSpPr>
              <a:spLocks noChangeAspect="1" noChangeShapeType="1"/>
            </p:cNvSpPr>
            <p:nvPr/>
          </p:nvSpPr>
          <p:spPr bwMode="auto">
            <a:xfrm>
              <a:off x="4066" y="1965"/>
              <a:ext cx="104" cy="32"/>
            </a:xfrm>
            <a:prstGeom prst="line">
              <a:avLst/>
            </a:prstGeom>
            <a:noFill/>
            <a:ln w="12700" cap="rnd">
              <a:solidFill>
                <a:srgbClr val="008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70" name="Line 144"/>
            <p:cNvSpPr>
              <a:spLocks noChangeAspect="1" noChangeShapeType="1"/>
            </p:cNvSpPr>
            <p:nvPr/>
          </p:nvSpPr>
          <p:spPr bwMode="auto">
            <a:xfrm flipV="1">
              <a:off x="4195" y="1672"/>
              <a:ext cx="67" cy="115"/>
            </a:xfrm>
            <a:prstGeom prst="line">
              <a:avLst/>
            </a:prstGeom>
            <a:noFill/>
            <a:ln w="12700" cap="rnd">
              <a:solidFill>
                <a:srgbClr val="008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71" name="Line 145"/>
            <p:cNvSpPr>
              <a:spLocks noChangeAspect="1" noChangeShapeType="1"/>
            </p:cNvSpPr>
            <p:nvPr/>
          </p:nvSpPr>
          <p:spPr bwMode="auto">
            <a:xfrm>
              <a:off x="4262" y="1672"/>
              <a:ext cx="133" cy="0"/>
            </a:xfrm>
            <a:prstGeom prst="line">
              <a:avLst/>
            </a:prstGeom>
            <a:noFill/>
            <a:ln w="12700" cap="rnd">
              <a:solidFill>
                <a:srgbClr val="008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72" name="Line 146"/>
            <p:cNvSpPr>
              <a:spLocks noChangeAspect="1" noChangeShapeType="1"/>
            </p:cNvSpPr>
            <p:nvPr/>
          </p:nvSpPr>
          <p:spPr bwMode="auto">
            <a:xfrm flipV="1">
              <a:off x="4395" y="1582"/>
              <a:ext cx="51" cy="90"/>
            </a:xfrm>
            <a:prstGeom prst="line">
              <a:avLst/>
            </a:prstGeom>
            <a:noFill/>
            <a:ln w="12700" cap="rnd">
              <a:solidFill>
                <a:srgbClr val="008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73" name="Line 147"/>
            <p:cNvSpPr>
              <a:spLocks noChangeAspect="1" noChangeShapeType="1"/>
            </p:cNvSpPr>
            <p:nvPr/>
          </p:nvSpPr>
          <p:spPr bwMode="auto">
            <a:xfrm>
              <a:off x="4399" y="1664"/>
              <a:ext cx="56" cy="97"/>
            </a:xfrm>
            <a:prstGeom prst="line">
              <a:avLst/>
            </a:prstGeom>
            <a:noFill/>
            <a:ln w="12700" cap="rnd">
              <a:solidFill>
                <a:srgbClr val="008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74" name="Line 148"/>
            <p:cNvSpPr>
              <a:spLocks noChangeAspect="1" noChangeShapeType="1"/>
            </p:cNvSpPr>
            <p:nvPr/>
          </p:nvSpPr>
          <p:spPr bwMode="auto">
            <a:xfrm>
              <a:off x="4386" y="1672"/>
              <a:ext cx="55" cy="97"/>
            </a:xfrm>
            <a:prstGeom prst="line">
              <a:avLst/>
            </a:prstGeom>
            <a:noFill/>
            <a:ln w="12700" cap="rnd">
              <a:solidFill>
                <a:srgbClr val="008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75" name="Line 149"/>
            <p:cNvSpPr>
              <a:spLocks noChangeAspect="1" noChangeShapeType="1"/>
            </p:cNvSpPr>
            <p:nvPr/>
          </p:nvSpPr>
          <p:spPr bwMode="auto">
            <a:xfrm flipV="1">
              <a:off x="3840" y="1765"/>
              <a:ext cx="111" cy="67"/>
            </a:xfrm>
            <a:prstGeom prst="line">
              <a:avLst/>
            </a:prstGeom>
            <a:noFill/>
            <a:ln w="12700" cap="rnd">
              <a:solidFill>
                <a:srgbClr val="008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76" name="Line 150"/>
            <p:cNvSpPr>
              <a:spLocks noChangeAspect="1" noChangeShapeType="1"/>
            </p:cNvSpPr>
            <p:nvPr/>
          </p:nvSpPr>
          <p:spPr bwMode="auto">
            <a:xfrm flipV="1">
              <a:off x="3856" y="1783"/>
              <a:ext cx="95" cy="58"/>
            </a:xfrm>
            <a:prstGeom prst="line">
              <a:avLst/>
            </a:prstGeom>
            <a:noFill/>
            <a:ln w="12700" cap="rnd">
              <a:solidFill>
                <a:srgbClr val="008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77" name="Line 151"/>
            <p:cNvSpPr>
              <a:spLocks noChangeAspect="1" noChangeShapeType="1"/>
            </p:cNvSpPr>
            <p:nvPr/>
          </p:nvSpPr>
          <p:spPr bwMode="auto">
            <a:xfrm flipH="1" flipV="1">
              <a:off x="3951" y="1765"/>
              <a:ext cx="115" cy="67"/>
            </a:xfrm>
            <a:prstGeom prst="line">
              <a:avLst/>
            </a:prstGeom>
            <a:noFill/>
            <a:ln w="12700" cap="rnd">
              <a:solidFill>
                <a:srgbClr val="008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78" name="Line 152"/>
            <p:cNvSpPr>
              <a:spLocks noChangeAspect="1" noChangeShapeType="1"/>
            </p:cNvSpPr>
            <p:nvPr/>
          </p:nvSpPr>
          <p:spPr bwMode="auto">
            <a:xfrm flipV="1">
              <a:off x="4062" y="1787"/>
              <a:ext cx="133" cy="46"/>
            </a:xfrm>
            <a:prstGeom prst="line">
              <a:avLst/>
            </a:prstGeom>
            <a:noFill/>
            <a:ln w="12700" cap="rnd">
              <a:solidFill>
                <a:srgbClr val="008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6" name="Group 50"/>
          <p:cNvGrpSpPr>
            <a:grpSpLocks/>
          </p:cNvGrpSpPr>
          <p:nvPr/>
        </p:nvGrpSpPr>
        <p:grpSpPr bwMode="auto">
          <a:xfrm>
            <a:off x="3695700" y="152400"/>
            <a:ext cx="1790700" cy="1044575"/>
            <a:chOff x="789" y="2758"/>
            <a:chExt cx="1128" cy="658"/>
          </a:xfrm>
        </p:grpSpPr>
        <p:sp>
          <p:nvSpPr>
            <p:cNvPr id="88" name="Rectangle 51"/>
            <p:cNvSpPr>
              <a:spLocks noChangeAspect="1" noChangeArrowheads="1"/>
            </p:cNvSpPr>
            <p:nvPr/>
          </p:nvSpPr>
          <p:spPr bwMode="auto">
            <a:xfrm>
              <a:off x="789" y="3102"/>
              <a:ext cx="58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>
                  <a:solidFill>
                    <a:schemeClr val="tx2">
                      <a:lumMod val="60000"/>
                      <a:lumOff val="40000"/>
                    </a:schemeClr>
                  </a:solidFill>
                  <a:latin typeface="Helvetica"/>
                  <a:ea typeface="Arial" charset="0"/>
                  <a:cs typeface="Helvetica"/>
                </a:rPr>
                <a:t>H</a:t>
              </a: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Arial" charset="0"/>
                <a:cs typeface="Helvetica"/>
              </a:endParaRPr>
            </a:p>
          </p:txBody>
        </p:sp>
        <p:sp>
          <p:nvSpPr>
            <p:cNvPr id="89" name="Rectangle 52"/>
            <p:cNvSpPr>
              <a:spLocks noChangeAspect="1" noChangeArrowheads="1"/>
            </p:cNvSpPr>
            <p:nvPr/>
          </p:nvSpPr>
          <p:spPr bwMode="auto">
            <a:xfrm>
              <a:off x="839" y="3102"/>
              <a:ext cx="65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>
                  <a:solidFill>
                    <a:schemeClr val="tx2">
                      <a:lumMod val="60000"/>
                      <a:lumOff val="40000"/>
                    </a:schemeClr>
                  </a:solidFill>
                  <a:latin typeface="Helvetica"/>
                  <a:ea typeface="Arial" charset="0"/>
                  <a:cs typeface="Helvetica"/>
                </a:rPr>
                <a:t>O</a:t>
              </a: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Arial" charset="0"/>
                <a:cs typeface="Helvetica"/>
              </a:endParaRPr>
            </a:p>
          </p:txBody>
        </p:sp>
        <p:sp>
          <p:nvSpPr>
            <p:cNvPr id="90" name="Rectangle 53"/>
            <p:cNvSpPr>
              <a:spLocks noChangeAspect="1" noChangeArrowheads="1"/>
            </p:cNvSpPr>
            <p:nvPr/>
          </p:nvSpPr>
          <p:spPr bwMode="auto">
            <a:xfrm>
              <a:off x="1196" y="3183"/>
              <a:ext cx="58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>
                  <a:solidFill>
                    <a:schemeClr val="tx2">
                      <a:lumMod val="60000"/>
                      <a:lumOff val="40000"/>
                    </a:schemeClr>
                  </a:solidFill>
                  <a:latin typeface="Helvetica"/>
                  <a:ea typeface="Arial" charset="0"/>
                  <a:cs typeface="Helvetica"/>
                </a:rPr>
                <a:t>H</a:t>
              </a: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Arial" charset="0"/>
                <a:cs typeface="Helvetica"/>
              </a:endParaRPr>
            </a:p>
          </p:txBody>
        </p:sp>
        <p:sp>
          <p:nvSpPr>
            <p:cNvPr id="91" name="Rectangle 54"/>
            <p:cNvSpPr>
              <a:spLocks noChangeAspect="1" noChangeArrowheads="1"/>
            </p:cNvSpPr>
            <p:nvPr/>
          </p:nvSpPr>
          <p:spPr bwMode="auto">
            <a:xfrm>
              <a:off x="1428" y="2758"/>
              <a:ext cx="58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>
                  <a:solidFill>
                    <a:schemeClr val="tx2">
                      <a:lumMod val="60000"/>
                      <a:lumOff val="40000"/>
                    </a:schemeClr>
                  </a:solidFill>
                  <a:latin typeface="Helvetica"/>
                  <a:ea typeface="Arial" charset="0"/>
                  <a:cs typeface="Helvetica"/>
                </a:rPr>
                <a:t>H</a:t>
              </a: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Arial" charset="0"/>
                <a:cs typeface="Helvetica"/>
              </a:endParaRPr>
            </a:p>
          </p:txBody>
        </p:sp>
        <p:sp>
          <p:nvSpPr>
            <p:cNvPr id="92" name="Rectangle 55"/>
            <p:cNvSpPr>
              <a:spLocks noChangeAspect="1" noChangeArrowheads="1"/>
            </p:cNvSpPr>
            <p:nvPr/>
          </p:nvSpPr>
          <p:spPr bwMode="auto">
            <a:xfrm>
              <a:off x="1201" y="2765"/>
              <a:ext cx="65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>
                  <a:solidFill>
                    <a:schemeClr val="tx2">
                      <a:lumMod val="60000"/>
                      <a:lumOff val="40000"/>
                    </a:schemeClr>
                  </a:solidFill>
                  <a:latin typeface="Helvetica"/>
                  <a:ea typeface="Arial" charset="0"/>
                  <a:cs typeface="Helvetica"/>
                </a:rPr>
                <a:t>O</a:t>
              </a: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Arial" charset="0"/>
                <a:cs typeface="Helvetica"/>
              </a:endParaRPr>
            </a:p>
          </p:txBody>
        </p:sp>
        <p:sp>
          <p:nvSpPr>
            <p:cNvPr id="93" name="Rectangle 56"/>
            <p:cNvSpPr>
              <a:spLocks noChangeAspect="1" noChangeArrowheads="1"/>
            </p:cNvSpPr>
            <p:nvPr/>
          </p:nvSpPr>
          <p:spPr bwMode="auto">
            <a:xfrm>
              <a:off x="1796" y="3037"/>
              <a:ext cx="65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>
                  <a:solidFill>
                    <a:schemeClr val="tx2">
                      <a:lumMod val="60000"/>
                      <a:lumOff val="40000"/>
                    </a:schemeClr>
                  </a:solidFill>
                  <a:latin typeface="Helvetica"/>
                  <a:ea typeface="Arial" charset="0"/>
                  <a:cs typeface="Helvetica"/>
                </a:rPr>
                <a:t>O</a:t>
              </a: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Arial" charset="0"/>
                <a:cs typeface="Helvetica"/>
              </a:endParaRPr>
            </a:p>
          </p:txBody>
        </p:sp>
        <p:sp>
          <p:nvSpPr>
            <p:cNvPr id="94" name="Rectangle 57"/>
            <p:cNvSpPr>
              <a:spLocks noChangeAspect="1" noChangeArrowheads="1"/>
            </p:cNvSpPr>
            <p:nvPr/>
          </p:nvSpPr>
          <p:spPr bwMode="auto">
            <a:xfrm>
              <a:off x="1859" y="3037"/>
              <a:ext cx="58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Helvetica"/>
                  <a:ea typeface="Arial" charset="0"/>
                  <a:cs typeface="Helvetica"/>
                </a:rPr>
                <a:t>H</a:t>
              </a:r>
              <a:endParaRPr 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Arial" charset="0"/>
                <a:cs typeface="Helvetica"/>
              </a:endParaRPr>
            </a:p>
          </p:txBody>
        </p:sp>
        <p:sp>
          <p:nvSpPr>
            <p:cNvPr id="95" name="Rectangle 58"/>
            <p:cNvSpPr>
              <a:spLocks noChangeAspect="1" noChangeArrowheads="1"/>
            </p:cNvSpPr>
            <p:nvPr/>
          </p:nvSpPr>
          <p:spPr bwMode="auto">
            <a:xfrm>
              <a:off x="1003" y="2950"/>
              <a:ext cx="65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>
                  <a:solidFill>
                    <a:schemeClr val="tx2">
                      <a:lumMod val="60000"/>
                      <a:lumOff val="40000"/>
                    </a:schemeClr>
                  </a:solidFill>
                  <a:latin typeface="Helvetica"/>
                  <a:ea typeface="Arial" charset="0"/>
                  <a:cs typeface="Helvetica"/>
                </a:rPr>
                <a:t>O</a:t>
              </a: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Arial" charset="0"/>
                <a:cs typeface="Helvetica"/>
              </a:endParaRPr>
            </a:p>
          </p:txBody>
        </p:sp>
        <p:sp>
          <p:nvSpPr>
            <p:cNvPr id="96" name="Rectangle 59"/>
            <p:cNvSpPr>
              <a:spLocks noChangeAspect="1" noChangeArrowheads="1"/>
            </p:cNvSpPr>
            <p:nvPr/>
          </p:nvSpPr>
          <p:spPr bwMode="auto">
            <a:xfrm>
              <a:off x="1437" y="3309"/>
              <a:ext cx="65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>
                  <a:solidFill>
                    <a:schemeClr val="tx2">
                      <a:lumMod val="60000"/>
                      <a:lumOff val="40000"/>
                    </a:schemeClr>
                  </a:solidFill>
                  <a:latin typeface="Helvetica"/>
                  <a:ea typeface="Arial" charset="0"/>
                  <a:cs typeface="Helvetica"/>
                </a:rPr>
                <a:t>O</a:t>
              </a: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Arial" charset="0"/>
                <a:cs typeface="Helvetica"/>
              </a:endParaRPr>
            </a:p>
          </p:txBody>
        </p:sp>
        <p:sp>
          <p:nvSpPr>
            <p:cNvPr id="97" name="Rectangle 60"/>
            <p:cNvSpPr>
              <a:spLocks noChangeAspect="1" noChangeArrowheads="1"/>
            </p:cNvSpPr>
            <p:nvPr/>
          </p:nvSpPr>
          <p:spPr bwMode="auto">
            <a:xfrm>
              <a:off x="1133" y="3319"/>
              <a:ext cx="58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>
                  <a:solidFill>
                    <a:schemeClr val="tx2">
                      <a:lumMod val="60000"/>
                      <a:lumOff val="40000"/>
                    </a:schemeClr>
                  </a:solidFill>
                  <a:latin typeface="Helvetica"/>
                  <a:ea typeface="Arial" charset="0"/>
                  <a:cs typeface="Helvetica"/>
                </a:rPr>
                <a:t>H</a:t>
              </a: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Arial" charset="0"/>
                <a:cs typeface="Helvetica"/>
              </a:endParaRPr>
            </a:p>
          </p:txBody>
        </p:sp>
        <p:sp>
          <p:nvSpPr>
            <p:cNvPr id="98" name="Rectangle 61"/>
            <p:cNvSpPr>
              <a:spLocks noChangeAspect="1" noChangeArrowheads="1"/>
            </p:cNvSpPr>
            <p:nvPr/>
          </p:nvSpPr>
          <p:spPr bwMode="auto">
            <a:xfrm>
              <a:off x="1189" y="3318"/>
              <a:ext cx="65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>
                  <a:solidFill>
                    <a:schemeClr val="tx2">
                      <a:lumMod val="60000"/>
                      <a:lumOff val="40000"/>
                    </a:schemeClr>
                  </a:solidFill>
                  <a:latin typeface="Helvetica"/>
                  <a:ea typeface="Arial" charset="0"/>
                  <a:cs typeface="Helvetica"/>
                </a:rPr>
                <a:t>O</a:t>
              </a: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Arial" charset="0"/>
                <a:cs typeface="Helvetica"/>
              </a:endParaRPr>
            </a:p>
          </p:txBody>
        </p:sp>
        <p:sp>
          <p:nvSpPr>
            <p:cNvPr id="99" name="Line 62"/>
            <p:cNvSpPr>
              <a:spLocks noChangeAspect="1" noChangeShapeType="1"/>
            </p:cNvSpPr>
            <p:nvPr/>
          </p:nvSpPr>
          <p:spPr bwMode="auto">
            <a:xfrm flipV="1">
              <a:off x="1000" y="2887"/>
              <a:ext cx="113" cy="64"/>
            </a:xfrm>
            <a:prstGeom prst="line">
              <a:avLst/>
            </a:prstGeom>
            <a:noFill/>
            <a:ln w="11113" cap="rnd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100" name="Line 63"/>
            <p:cNvSpPr>
              <a:spLocks noChangeAspect="1" noChangeShapeType="1"/>
            </p:cNvSpPr>
            <p:nvPr/>
          </p:nvSpPr>
          <p:spPr bwMode="auto">
            <a:xfrm flipV="1">
              <a:off x="1015" y="2904"/>
              <a:ext cx="98" cy="57"/>
            </a:xfrm>
            <a:prstGeom prst="line">
              <a:avLst/>
            </a:prstGeom>
            <a:noFill/>
            <a:ln w="11113" cap="rnd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101" name="Line 64"/>
            <p:cNvSpPr>
              <a:spLocks noChangeAspect="1" noChangeShapeType="1"/>
            </p:cNvSpPr>
            <p:nvPr/>
          </p:nvSpPr>
          <p:spPr bwMode="auto">
            <a:xfrm>
              <a:off x="1000" y="2951"/>
              <a:ext cx="0" cy="132"/>
            </a:xfrm>
            <a:prstGeom prst="line">
              <a:avLst/>
            </a:prstGeom>
            <a:noFill/>
            <a:ln w="11113" cap="rnd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102" name="Line 65"/>
            <p:cNvSpPr>
              <a:spLocks noChangeAspect="1" noChangeShapeType="1"/>
            </p:cNvSpPr>
            <p:nvPr/>
          </p:nvSpPr>
          <p:spPr bwMode="auto">
            <a:xfrm>
              <a:off x="1000" y="3083"/>
              <a:ext cx="113" cy="66"/>
            </a:xfrm>
            <a:prstGeom prst="line">
              <a:avLst/>
            </a:prstGeom>
            <a:noFill/>
            <a:ln w="11113" cap="rnd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103" name="Line 66"/>
            <p:cNvSpPr>
              <a:spLocks noChangeAspect="1" noChangeShapeType="1"/>
            </p:cNvSpPr>
            <p:nvPr/>
          </p:nvSpPr>
          <p:spPr bwMode="auto">
            <a:xfrm flipV="1">
              <a:off x="1113" y="3083"/>
              <a:ext cx="114" cy="66"/>
            </a:xfrm>
            <a:prstGeom prst="line">
              <a:avLst/>
            </a:prstGeom>
            <a:noFill/>
            <a:ln w="11113" cap="rnd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104" name="Line 67"/>
            <p:cNvSpPr>
              <a:spLocks noChangeAspect="1" noChangeShapeType="1"/>
            </p:cNvSpPr>
            <p:nvPr/>
          </p:nvSpPr>
          <p:spPr bwMode="auto">
            <a:xfrm>
              <a:off x="1180" y="2925"/>
              <a:ext cx="47" cy="26"/>
            </a:xfrm>
            <a:prstGeom prst="line">
              <a:avLst/>
            </a:prstGeom>
            <a:noFill/>
            <a:ln w="11113" cap="rnd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105" name="Line 68"/>
            <p:cNvSpPr>
              <a:spLocks noChangeAspect="1" noChangeShapeType="1"/>
            </p:cNvSpPr>
            <p:nvPr/>
          </p:nvSpPr>
          <p:spPr bwMode="auto">
            <a:xfrm>
              <a:off x="1113" y="2887"/>
              <a:ext cx="46" cy="26"/>
            </a:xfrm>
            <a:prstGeom prst="line">
              <a:avLst/>
            </a:prstGeom>
            <a:noFill/>
            <a:ln w="11113" cap="rnd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106" name="Line 69"/>
            <p:cNvSpPr>
              <a:spLocks noChangeAspect="1" noChangeShapeType="1"/>
            </p:cNvSpPr>
            <p:nvPr/>
          </p:nvSpPr>
          <p:spPr bwMode="auto">
            <a:xfrm flipV="1">
              <a:off x="1227" y="2951"/>
              <a:ext cx="1" cy="132"/>
            </a:xfrm>
            <a:prstGeom prst="line">
              <a:avLst/>
            </a:prstGeom>
            <a:noFill/>
            <a:ln w="11113" cap="rnd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107" name="Line 70"/>
            <p:cNvSpPr>
              <a:spLocks noChangeAspect="1" noChangeShapeType="1"/>
            </p:cNvSpPr>
            <p:nvPr/>
          </p:nvSpPr>
          <p:spPr bwMode="auto">
            <a:xfrm flipH="1">
              <a:off x="1342" y="3083"/>
              <a:ext cx="114" cy="66"/>
            </a:xfrm>
            <a:prstGeom prst="line">
              <a:avLst/>
            </a:prstGeom>
            <a:noFill/>
            <a:ln w="11113" cap="rnd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108" name="Line 71"/>
            <p:cNvSpPr>
              <a:spLocks noChangeAspect="1" noChangeShapeType="1"/>
            </p:cNvSpPr>
            <p:nvPr/>
          </p:nvSpPr>
          <p:spPr bwMode="auto">
            <a:xfrm flipH="1" flipV="1">
              <a:off x="1227" y="3083"/>
              <a:ext cx="115" cy="66"/>
            </a:xfrm>
            <a:prstGeom prst="line">
              <a:avLst/>
            </a:prstGeom>
            <a:noFill/>
            <a:ln w="11113" cap="rnd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109" name="Line 72"/>
            <p:cNvSpPr>
              <a:spLocks noChangeAspect="1" noChangeShapeType="1"/>
            </p:cNvSpPr>
            <p:nvPr/>
          </p:nvSpPr>
          <p:spPr bwMode="auto">
            <a:xfrm>
              <a:off x="1227" y="2951"/>
              <a:ext cx="229" cy="1"/>
            </a:xfrm>
            <a:prstGeom prst="line">
              <a:avLst/>
            </a:prstGeom>
            <a:noFill/>
            <a:ln w="11113" cap="rnd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110" name="Line 73"/>
            <p:cNvSpPr>
              <a:spLocks noChangeAspect="1" noChangeShapeType="1"/>
            </p:cNvSpPr>
            <p:nvPr/>
          </p:nvSpPr>
          <p:spPr bwMode="auto">
            <a:xfrm flipV="1">
              <a:off x="1456" y="2951"/>
              <a:ext cx="0" cy="132"/>
            </a:xfrm>
            <a:prstGeom prst="line">
              <a:avLst/>
            </a:prstGeom>
            <a:noFill/>
            <a:ln w="11113" cap="rnd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111" name="Line 74"/>
            <p:cNvSpPr>
              <a:spLocks noChangeAspect="1" noChangeShapeType="1"/>
            </p:cNvSpPr>
            <p:nvPr/>
          </p:nvSpPr>
          <p:spPr bwMode="auto">
            <a:xfrm>
              <a:off x="1456" y="3083"/>
              <a:ext cx="115" cy="66"/>
            </a:xfrm>
            <a:prstGeom prst="line">
              <a:avLst/>
            </a:prstGeom>
            <a:noFill/>
            <a:ln w="11113" cap="rnd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112" name="Line 75"/>
            <p:cNvSpPr>
              <a:spLocks noChangeAspect="1" noChangeShapeType="1"/>
            </p:cNvSpPr>
            <p:nvPr/>
          </p:nvSpPr>
          <p:spPr bwMode="auto">
            <a:xfrm flipV="1">
              <a:off x="1571" y="3083"/>
              <a:ext cx="114" cy="66"/>
            </a:xfrm>
            <a:prstGeom prst="line">
              <a:avLst/>
            </a:prstGeom>
            <a:noFill/>
            <a:ln w="11113" cap="rnd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113" name="Line 76"/>
            <p:cNvSpPr>
              <a:spLocks noChangeAspect="1" noChangeShapeType="1"/>
            </p:cNvSpPr>
            <p:nvPr/>
          </p:nvSpPr>
          <p:spPr bwMode="auto">
            <a:xfrm flipV="1">
              <a:off x="1685" y="2951"/>
              <a:ext cx="1" cy="132"/>
            </a:xfrm>
            <a:prstGeom prst="line">
              <a:avLst/>
            </a:prstGeom>
            <a:noFill/>
            <a:ln w="11113" cap="rnd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114" name="Line 77"/>
            <p:cNvSpPr>
              <a:spLocks noChangeAspect="1" noChangeShapeType="1"/>
            </p:cNvSpPr>
            <p:nvPr/>
          </p:nvSpPr>
          <p:spPr bwMode="auto">
            <a:xfrm flipH="1" flipV="1">
              <a:off x="1570" y="2885"/>
              <a:ext cx="115" cy="66"/>
            </a:xfrm>
            <a:prstGeom prst="line">
              <a:avLst/>
            </a:prstGeom>
            <a:noFill/>
            <a:ln w="11113" cap="rnd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115" name="Line 78"/>
            <p:cNvSpPr>
              <a:spLocks noChangeAspect="1" noChangeShapeType="1"/>
            </p:cNvSpPr>
            <p:nvPr/>
          </p:nvSpPr>
          <p:spPr bwMode="auto">
            <a:xfrm flipH="1">
              <a:off x="1456" y="2885"/>
              <a:ext cx="114" cy="66"/>
            </a:xfrm>
            <a:prstGeom prst="line">
              <a:avLst/>
            </a:prstGeom>
            <a:noFill/>
            <a:ln w="11113" cap="rnd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116" name="Line 79"/>
            <p:cNvSpPr>
              <a:spLocks noChangeAspect="1" noChangeShapeType="1"/>
            </p:cNvSpPr>
            <p:nvPr/>
          </p:nvSpPr>
          <p:spPr bwMode="auto">
            <a:xfrm flipV="1">
              <a:off x="1112" y="3150"/>
              <a:ext cx="1" cy="128"/>
            </a:xfrm>
            <a:prstGeom prst="line">
              <a:avLst/>
            </a:prstGeom>
            <a:noFill/>
            <a:ln w="1588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117" name="Freeform 80"/>
            <p:cNvSpPr>
              <a:spLocks noChangeAspect="1"/>
            </p:cNvSpPr>
            <p:nvPr/>
          </p:nvSpPr>
          <p:spPr bwMode="auto">
            <a:xfrm>
              <a:off x="1098" y="3149"/>
              <a:ext cx="29" cy="130"/>
            </a:xfrm>
            <a:custGeom>
              <a:avLst/>
              <a:gdLst/>
              <a:ahLst/>
              <a:cxnLst>
                <a:cxn ang="0">
                  <a:pos x="48" y="216"/>
                </a:cxn>
                <a:cxn ang="0">
                  <a:pos x="0" y="216"/>
                </a:cxn>
                <a:cxn ang="0">
                  <a:pos x="20" y="2"/>
                </a:cxn>
                <a:cxn ang="0">
                  <a:pos x="25" y="0"/>
                </a:cxn>
                <a:cxn ang="0">
                  <a:pos x="29" y="2"/>
                </a:cxn>
                <a:cxn ang="0">
                  <a:pos x="48" y="216"/>
                </a:cxn>
              </a:cxnLst>
              <a:rect l="0" t="0" r="r" b="b"/>
              <a:pathLst>
                <a:path w="48" h="216">
                  <a:moveTo>
                    <a:pt x="48" y="216"/>
                  </a:moveTo>
                  <a:lnTo>
                    <a:pt x="0" y="216"/>
                  </a:lnTo>
                  <a:lnTo>
                    <a:pt x="20" y="2"/>
                  </a:lnTo>
                  <a:lnTo>
                    <a:pt x="25" y="0"/>
                  </a:lnTo>
                  <a:lnTo>
                    <a:pt x="29" y="2"/>
                  </a:lnTo>
                  <a:lnTo>
                    <a:pt x="48" y="216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9525">
              <a:solidFill>
                <a:schemeClr val="tx2">
                  <a:lumMod val="60000"/>
                  <a:lumOff val="40000"/>
                </a:schemeClr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118" name="Line 81"/>
            <p:cNvSpPr>
              <a:spLocks noChangeAspect="1" noChangeShapeType="1"/>
            </p:cNvSpPr>
            <p:nvPr/>
          </p:nvSpPr>
          <p:spPr bwMode="auto">
            <a:xfrm flipV="1">
              <a:off x="910" y="3084"/>
              <a:ext cx="89" cy="50"/>
            </a:xfrm>
            <a:prstGeom prst="line">
              <a:avLst/>
            </a:prstGeom>
            <a:noFill/>
            <a:ln w="1588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119" name="Freeform 82"/>
            <p:cNvSpPr>
              <a:spLocks noChangeAspect="1"/>
            </p:cNvSpPr>
            <p:nvPr/>
          </p:nvSpPr>
          <p:spPr bwMode="auto">
            <a:xfrm>
              <a:off x="902" y="3081"/>
              <a:ext cx="98" cy="66"/>
            </a:xfrm>
            <a:custGeom>
              <a:avLst/>
              <a:gdLst/>
              <a:ahLst/>
              <a:cxnLst>
                <a:cxn ang="0">
                  <a:pos x="23" y="109"/>
                </a:cxn>
                <a:cxn ang="0">
                  <a:pos x="0" y="67"/>
                </a:cxn>
                <a:cxn ang="0">
                  <a:pos x="159" y="0"/>
                </a:cxn>
                <a:cxn ang="0">
                  <a:pos x="163" y="2"/>
                </a:cxn>
                <a:cxn ang="0">
                  <a:pos x="163" y="7"/>
                </a:cxn>
                <a:cxn ang="0">
                  <a:pos x="23" y="109"/>
                </a:cxn>
              </a:cxnLst>
              <a:rect l="0" t="0" r="r" b="b"/>
              <a:pathLst>
                <a:path w="163" h="109">
                  <a:moveTo>
                    <a:pt x="23" y="109"/>
                  </a:moveTo>
                  <a:lnTo>
                    <a:pt x="0" y="67"/>
                  </a:lnTo>
                  <a:lnTo>
                    <a:pt x="159" y="0"/>
                  </a:lnTo>
                  <a:lnTo>
                    <a:pt x="163" y="2"/>
                  </a:lnTo>
                  <a:lnTo>
                    <a:pt x="163" y="7"/>
                  </a:lnTo>
                  <a:lnTo>
                    <a:pt x="23" y="109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9525">
              <a:solidFill>
                <a:schemeClr val="tx2">
                  <a:lumMod val="60000"/>
                  <a:lumOff val="40000"/>
                </a:schemeClr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120" name="Line 83"/>
            <p:cNvSpPr>
              <a:spLocks noChangeAspect="1" noChangeShapeType="1"/>
            </p:cNvSpPr>
            <p:nvPr/>
          </p:nvSpPr>
          <p:spPr bwMode="auto">
            <a:xfrm flipV="1">
              <a:off x="1226" y="3084"/>
              <a:ext cx="1" cy="104"/>
            </a:xfrm>
            <a:prstGeom prst="line">
              <a:avLst/>
            </a:prstGeom>
            <a:noFill/>
            <a:ln w="1588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121" name="Freeform 84"/>
            <p:cNvSpPr>
              <a:spLocks noChangeAspect="1"/>
            </p:cNvSpPr>
            <p:nvPr/>
          </p:nvSpPr>
          <p:spPr bwMode="auto">
            <a:xfrm>
              <a:off x="1212" y="3083"/>
              <a:ext cx="29" cy="106"/>
            </a:xfrm>
            <a:custGeom>
              <a:avLst/>
              <a:gdLst/>
              <a:ahLst/>
              <a:cxnLst>
                <a:cxn ang="0">
                  <a:pos x="48" y="177"/>
                </a:cxn>
                <a:cxn ang="0">
                  <a:pos x="0" y="176"/>
                </a:cxn>
                <a:cxn ang="0">
                  <a:pos x="20" y="8"/>
                </a:cxn>
                <a:cxn ang="0">
                  <a:pos x="25" y="0"/>
                </a:cxn>
                <a:cxn ang="0">
                  <a:pos x="30" y="8"/>
                </a:cxn>
                <a:cxn ang="0">
                  <a:pos x="48" y="177"/>
                </a:cxn>
              </a:cxnLst>
              <a:rect l="0" t="0" r="r" b="b"/>
              <a:pathLst>
                <a:path w="48" h="177">
                  <a:moveTo>
                    <a:pt x="48" y="177"/>
                  </a:moveTo>
                  <a:lnTo>
                    <a:pt x="0" y="176"/>
                  </a:lnTo>
                  <a:lnTo>
                    <a:pt x="20" y="8"/>
                  </a:lnTo>
                  <a:lnTo>
                    <a:pt x="25" y="0"/>
                  </a:lnTo>
                  <a:lnTo>
                    <a:pt x="30" y="8"/>
                  </a:lnTo>
                  <a:lnTo>
                    <a:pt x="48" y="177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9525">
              <a:solidFill>
                <a:schemeClr val="tx2">
                  <a:lumMod val="60000"/>
                  <a:lumOff val="40000"/>
                </a:schemeClr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122" name="Line 85"/>
            <p:cNvSpPr>
              <a:spLocks noChangeAspect="1" noChangeShapeType="1"/>
            </p:cNvSpPr>
            <p:nvPr/>
          </p:nvSpPr>
          <p:spPr bwMode="auto">
            <a:xfrm>
              <a:off x="1455" y="2850"/>
              <a:ext cx="1" cy="101"/>
            </a:xfrm>
            <a:prstGeom prst="line">
              <a:avLst/>
            </a:prstGeom>
            <a:noFill/>
            <a:ln w="1588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123" name="Freeform 86"/>
            <p:cNvSpPr>
              <a:spLocks noChangeAspect="1"/>
            </p:cNvSpPr>
            <p:nvPr/>
          </p:nvSpPr>
          <p:spPr bwMode="auto">
            <a:xfrm>
              <a:off x="1441" y="2849"/>
              <a:ext cx="28" cy="102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48" y="0"/>
                </a:cxn>
                <a:cxn ang="0">
                  <a:pos x="30" y="164"/>
                </a:cxn>
                <a:cxn ang="0">
                  <a:pos x="25" y="171"/>
                </a:cxn>
                <a:cxn ang="0">
                  <a:pos x="21" y="168"/>
                </a:cxn>
                <a:cxn ang="0">
                  <a:pos x="0" y="1"/>
                </a:cxn>
              </a:cxnLst>
              <a:rect l="0" t="0" r="r" b="b"/>
              <a:pathLst>
                <a:path w="48" h="171">
                  <a:moveTo>
                    <a:pt x="0" y="1"/>
                  </a:moveTo>
                  <a:lnTo>
                    <a:pt x="48" y="0"/>
                  </a:lnTo>
                  <a:lnTo>
                    <a:pt x="30" y="164"/>
                  </a:lnTo>
                  <a:lnTo>
                    <a:pt x="25" y="171"/>
                  </a:lnTo>
                  <a:lnTo>
                    <a:pt x="21" y="168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9525">
              <a:solidFill>
                <a:schemeClr val="tx2">
                  <a:lumMod val="60000"/>
                  <a:lumOff val="40000"/>
                </a:schemeClr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124" name="Line 87"/>
            <p:cNvSpPr>
              <a:spLocks noChangeAspect="1" noChangeShapeType="1"/>
            </p:cNvSpPr>
            <p:nvPr/>
          </p:nvSpPr>
          <p:spPr bwMode="auto">
            <a:xfrm>
              <a:off x="1213" y="2853"/>
              <a:ext cx="28" cy="0"/>
            </a:xfrm>
            <a:prstGeom prst="line">
              <a:avLst/>
            </a:prstGeom>
            <a:noFill/>
            <a:ln w="11113" cap="rnd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125" name="Line 88"/>
            <p:cNvSpPr>
              <a:spLocks noChangeAspect="1" noChangeShapeType="1"/>
            </p:cNvSpPr>
            <p:nvPr/>
          </p:nvSpPr>
          <p:spPr bwMode="auto">
            <a:xfrm>
              <a:off x="1214" y="2867"/>
              <a:ext cx="25" cy="0"/>
            </a:xfrm>
            <a:prstGeom prst="line">
              <a:avLst/>
            </a:prstGeom>
            <a:noFill/>
            <a:ln w="11113" cap="rnd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126" name="Line 89"/>
            <p:cNvSpPr>
              <a:spLocks noChangeAspect="1" noChangeShapeType="1"/>
            </p:cNvSpPr>
            <p:nvPr/>
          </p:nvSpPr>
          <p:spPr bwMode="auto">
            <a:xfrm>
              <a:off x="1216" y="2880"/>
              <a:ext cx="21" cy="1"/>
            </a:xfrm>
            <a:prstGeom prst="line">
              <a:avLst/>
            </a:prstGeom>
            <a:noFill/>
            <a:ln w="11113" cap="rnd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127" name="Line 90"/>
            <p:cNvSpPr>
              <a:spLocks noChangeAspect="1" noChangeShapeType="1"/>
            </p:cNvSpPr>
            <p:nvPr/>
          </p:nvSpPr>
          <p:spPr bwMode="auto">
            <a:xfrm flipV="1">
              <a:off x="1219" y="2894"/>
              <a:ext cx="16" cy="1"/>
            </a:xfrm>
            <a:prstGeom prst="line">
              <a:avLst/>
            </a:prstGeom>
            <a:noFill/>
            <a:ln w="11113" cap="rnd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128" name="Line 91"/>
            <p:cNvSpPr>
              <a:spLocks noChangeAspect="1" noChangeShapeType="1"/>
            </p:cNvSpPr>
            <p:nvPr/>
          </p:nvSpPr>
          <p:spPr bwMode="auto">
            <a:xfrm>
              <a:off x="1220" y="2909"/>
              <a:ext cx="14" cy="0"/>
            </a:xfrm>
            <a:prstGeom prst="line">
              <a:avLst/>
            </a:prstGeom>
            <a:noFill/>
            <a:ln w="11113" cap="rnd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129" name="Line 92"/>
            <p:cNvSpPr>
              <a:spLocks noChangeAspect="1" noChangeShapeType="1"/>
            </p:cNvSpPr>
            <p:nvPr/>
          </p:nvSpPr>
          <p:spPr bwMode="auto">
            <a:xfrm>
              <a:off x="1222" y="2922"/>
              <a:ext cx="10" cy="1"/>
            </a:xfrm>
            <a:prstGeom prst="line">
              <a:avLst/>
            </a:prstGeom>
            <a:noFill/>
            <a:ln w="11113" cap="rnd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130" name="Line 93"/>
            <p:cNvSpPr>
              <a:spLocks noChangeAspect="1" noChangeShapeType="1"/>
            </p:cNvSpPr>
            <p:nvPr/>
          </p:nvSpPr>
          <p:spPr bwMode="auto">
            <a:xfrm>
              <a:off x="1224" y="2936"/>
              <a:ext cx="6" cy="1"/>
            </a:xfrm>
            <a:prstGeom prst="line">
              <a:avLst/>
            </a:prstGeom>
            <a:noFill/>
            <a:ln w="11113" cap="rnd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131" name="Line 94"/>
            <p:cNvSpPr>
              <a:spLocks noChangeAspect="1" noChangeShapeType="1"/>
            </p:cNvSpPr>
            <p:nvPr/>
          </p:nvSpPr>
          <p:spPr bwMode="auto">
            <a:xfrm>
              <a:off x="1100" y="3029"/>
              <a:ext cx="29" cy="0"/>
            </a:xfrm>
            <a:prstGeom prst="line">
              <a:avLst/>
            </a:prstGeom>
            <a:noFill/>
            <a:ln w="11113" cap="rnd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132" name="Line 95"/>
            <p:cNvSpPr>
              <a:spLocks noChangeAspect="1" noChangeShapeType="1"/>
            </p:cNvSpPr>
            <p:nvPr/>
          </p:nvSpPr>
          <p:spPr bwMode="auto">
            <a:xfrm>
              <a:off x="1102" y="3042"/>
              <a:ext cx="25" cy="0"/>
            </a:xfrm>
            <a:prstGeom prst="line">
              <a:avLst/>
            </a:prstGeom>
            <a:noFill/>
            <a:ln w="11113" cap="rnd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133" name="Line 96"/>
            <p:cNvSpPr>
              <a:spLocks noChangeAspect="1" noChangeShapeType="1"/>
            </p:cNvSpPr>
            <p:nvPr/>
          </p:nvSpPr>
          <p:spPr bwMode="auto">
            <a:xfrm>
              <a:off x="1103" y="3055"/>
              <a:ext cx="23" cy="1"/>
            </a:xfrm>
            <a:prstGeom prst="line">
              <a:avLst/>
            </a:prstGeom>
            <a:noFill/>
            <a:ln w="11113" cap="rnd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134" name="Line 97"/>
            <p:cNvSpPr>
              <a:spLocks noChangeAspect="1" noChangeShapeType="1"/>
            </p:cNvSpPr>
            <p:nvPr/>
          </p:nvSpPr>
          <p:spPr bwMode="auto">
            <a:xfrm>
              <a:off x="1104" y="3068"/>
              <a:ext cx="20" cy="1"/>
            </a:xfrm>
            <a:prstGeom prst="line">
              <a:avLst/>
            </a:prstGeom>
            <a:noFill/>
            <a:ln w="11113" cap="rnd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135" name="Line 98"/>
            <p:cNvSpPr>
              <a:spLocks noChangeAspect="1" noChangeShapeType="1"/>
            </p:cNvSpPr>
            <p:nvPr/>
          </p:nvSpPr>
          <p:spPr bwMode="auto">
            <a:xfrm>
              <a:off x="1105" y="3081"/>
              <a:ext cx="17" cy="1"/>
            </a:xfrm>
            <a:prstGeom prst="line">
              <a:avLst/>
            </a:prstGeom>
            <a:noFill/>
            <a:ln w="11113" cap="rnd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136" name="Line 99"/>
            <p:cNvSpPr>
              <a:spLocks noChangeAspect="1" noChangeShapeType="1"/>
            </p:cNvSpPr>
            <p:nvPr/>
          </p:nvSpPr>
          <p:spPr bwMode="auto">
            <a:xfrm>
              <a:off x="1106" y="3095"/>
              <a:ext cx="14" cy="0"/>
            </a:xfrm>
            <a:prstGeom prst="line">
              <a:avLst/>
            </a:prstGeom>
            <a:noFill/>
            <a:ln w="11113" cap="rnd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137" name="Line 100"/>
            <p:cNvSpPr>
              <a:spLocks noChangeAspect="1" noChangeShapeType="1"/>
            </p:cNvSpPr>
            <p:nvPr/>
          </p:nvSpPr>
          <p:spPr bwMode="auto">
            <a:xfrm>
              <a:off x="1108" y="3108"/>
              <a:ext cx="11" cy="0"/>
            </a:xfrm>
            <a:prstGeom prst="line">
              <a:avLst/>
            </a:prstGeom>
            <a:noFill/>
            <a:ln w="11113" cap="rnd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138" name="Line 101"/>
            <p:cNvSpPr>
              <a:spLocks noChangeAspect="1" noChangeShapeType="1"/>
            </p:cNvSpPr>
            <p:nvPr/>
          </p:nvSpPr>
          <p:spPr bwMode="auto">
            <a:xfrm>
              <a:off x="1109" y="3120"/>
              <a:ext cx="8" cy="1"/>
            </a:xfrm>
            <a:prstGeom prst="line">
              <a:avLst/>
            </a:prstGeom>
            <a:noFill/>
            <a:ln w="11113" cap="rnd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139" name="Line 102"/>
            <p:cNvSpPr>
              <a:spLocks noChangeAspect="1" noChangeShapeType="1"/>
            </p:cNvSpPr>
            <p:nvPr/>
          </p:nvSpPr>
          <p:spPr bwMode="auto">
            <a:xfrm>
              <a:off x="1110" y="3134"/>
              <a:ext cx="5" cy="0"/>
            </a:xfrm>
            <a:prstGeom prst="line">
              <a:avLst/>
            </a:prstGeom>
            <a:noFill/>
            <a:ln w="11113" cap="rnd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140" name="Line 103"/>
            <p:cNvSpPr>
              <a:spLocks noChangeAspect="1" noChangeShapeType="1"/>
            </p:cNvSpPr>
            <p:nvPr/>
          </p:nvSpPr>
          <p:spPr bwMode="auto">
            <a:xfrm flipV="1">
              <a:off x="1115" y="2847"/>
              <a:ext cx="97" cy="167"/>
            </a:xfrm>
            <a:prstGeom prst="line">
              <a:avLst/>
            </a:prstGeom>
            <a:noFill/>
            <a:ln w="11113" cap="rnd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141" name="Line 104"/>
            <p:cNvSpPr>
              <a:spLocks noChangeAspect="1" noChangeShapeType="1"/>
            </p:cNvSpPr>
            <p:nvPr/>
          </p:nvSpPr>
          <p:spPr bwMode="auto">
            <a:xfrm>
              <a:off x="1787" y="3069"/>
              <a:ext cx="0" cy="27"/>
            </a:xfrm>
            <a:prstGeom prst="line">
              <a:avLst/>
            </a:prstGeom>
            <a:noFill/>
            <a:ln w="11113" cap="rnd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142" name="Line 105"/>
            <p:cNvSpPr>
              <a:spLocks noChangeAspect="1" noChangeShapeType="1"/>
            </p:cNvSpPr>
            <p:nvPr/>
          </p:nvSpPr>
          <p:spPr bwMode="auto">
            <a:xfrm>
              <a:off x="1772" y="3071"/>
              <a:ext cx="1" cy="24"/>
            </a:xfrm>
            <a:prstGeom prst="line">
              <a:avLst/>
            </a:prstGeom>
            <a:noFill/>
            <a:ln w="11113" cap="rnd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143" name="Line 106"/>
            <p:cNvSpPr>
              <a:spLocks noChangeAspect="1" noChangeShapeType="1"/>
            </p:cNvSpPr>
            <p:nvPr/>
          </p:nvSpPr>
          <p:spPr bwMode="auto">
            <a:xfrm>
              <a:off x="1758" y="3073"/>
              <a:ext cx="1" cy="20"/>
            </a:xfrm>
            <a:prstGeom prst="line">
              <a:avLst/>
            </a:prstGeom>
            <a:noFill/>
            <a:ln w="11113" cap="rnd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144" name="Line 107"/>
            <p:cNvSpPr>
              <a:spLocks noChangeAspect="1" noChangeShapeType="1"/>
            </p:cNvSpPr>
            <p:nvPr/>
          </p:nvSpPr>
          <p:spPr bwMode="auto">
            <a:xfrm>
              <a:off x="1744" y="3075"/>
              <a:ext cx="0" cy="16"/>
            </a:xfrm>
            <a:prstGeom prst="line">
              <a:avLst/>
            </a:prstGeom>
            <a:noFill/>
            <a:ln w="11113" cap="rnd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145" name="Line 108"/>
            <p:cNvSpPr>
              <a:spLocks noChangeAspect="1" noChangeShapeType="1"/>
            </p:cNvSpPr>
            <p:nvPr/>
          </p:nvSpPr>
          <p:spPr bwMode="auto">
            <a:xfrm>
              <a:off x="1729" y="3077"/>
              <a:ext cx="1" cy="12"/>
            </a:xfrm>
            <a:prstGeom prst="line">
              <a:avLst/>
            </a:prstGeom>
            <a:noFill/>
            <a:ln w="11113" cap="rnd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146" name="Line 109"/>
            <p:cNvSpPr>
              <a:spLocks noChangeAspect="1" noChangeShapeType="1"/>
            </p:cNvSpPr>
            <p:nvPr/>
          </p:nvSpPr>
          <p:spPr bwMode="auto">
            <a:xfrm>
              <a:off x="1715" y="3078"/>
              <a:ext cx="0" cy="9"/>
            </a:xfrm>
            <a:prstGeom prst="line">
              <a:avLst/>
            </a:prstGeom>
            <a:noFill/>
            <a:ln w="11113" cap="rnd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147" name="Line 110"/>
            <p:cNvSpPr>
              <a:spLocks noChangeAspect="1" noChangeShapeType="1"/>
            </p:cNvSpPr>
            <p:nvPr/>
          </p:nvSpPr>
          <p:spPr bwMode="auto">
            <a:xfrm>
              <a:off x="1700" y="3081"/>
              <a:ext cx="1" cy="5"/>
            </a:xfrm>
            <a:prstGeom prst="line">
              <a:avLst/>
            </a:prstGeom>
            <a:noFill/>
            <a:ln w="11113" cap="rnd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148" name="Line 111"/>
            <p:cNvSpPr>
              <a:spLocks noChangeAspect="1" noChangeShapeType="1"/>
            </p:cNvSpPr>
            <p:nvPr/>
          </p:nvSpPr>
          <p:spPr bwMode="auto">
            <a:xfrm flipH="1" flipV="1">
              <a:off x="1067" y="3005"/>
              <a:ext cx="48" cy="15"/>
            </a:xfrm>
            <a:prstGeom prst="line">
              <a:avLst/>
            </a:prstGeom>
            <a:noFill/>
            <a:ln w="11113" cap="rnd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149" name="Line 112"/>
            <p:cNvSpPr>
              <a:spLocks noChangeAspect="1" noChangeShapeType="1"/>
            </p:cNvSpPr>
            <p:nvPr/>
          </p:nvSpPr>
          <p:spPr bwMode="auto">
            <a:xfrm flipH="1" flipV="1">
              <a:off x="1071" y="2994"/>
              <a:ext cx="47" cy="14"/>
            </a:xfrm>
            <a:prstGeom prst="line">
              <a:avLst/>
            </a:prstGeom>
            <a:noFill/>
            <a:ln w="11113" cap="rnd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150" name="Line 113"/>
            <p:cNvSpPr>
              <a:spLocks noChangeAspect="1" noChangeShapeType="1"/>
            </p:cNvSpPr>
            <p:nvPr/>
          </p:nvSpPr>
          <p:spPr bwMode="auto">
            <a:xfrm flipV="1">
              <a:off x="1342" y="3150"/>
              <a:ext cx="0" cy="129"/>
            </a:xfrm>
            <a:prstGeom prst="line">
              <a:avLst/>
            </a:prstGeom>
            <a:noFill/>
            <a:ln w="1588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151" name="Freeform 114"/>
            <p:cNvSpPr>
              <a:spLocks noChangeAspect="1"/>
            </p:cNvSpPr>
            <p:nvPr/>
          </p:nvSpPr>
          <p:spPr bwMode="auto">
            <a:xfrm>
              <a:off x="1327" y="3149"/>
              <a:ext cx="28" cy="136"/>
            </a:xfrm>
            <a:custGeom>
              <a:avLst/>
              <a:gdLst/>
              <a:ahLst/>
              <a:cxnLst>
                <a:cxn ang="0">
                  <a:pos x="48" y="210"/>
                </a:cxn>
                <a:cxn ang="0">
                  <a:pos x="0" y="228"/>
                </a:cxn>
                <a:cxn ang="0">
                  <a:pos x="21" y="3"/>
                </a:cxn>
                <a:cxn ang="0">
                  <a:pos x="25" y="0"/>
                </a:cxn>
                <a:cxn ang="0">
                  <a:pos x="29" y="3"/>
                </a:cxn>
                <a:cxn ang="0">
                  <a:pos x="48" y="210"/>
                </a:cxn>
              </a:cxnLst>
              <a:rect l="0" t="0" r="r" b="b"/>
              <a:pathLst>
                <a:path w="48" h="228">
                  <a:moveTo>
                    <a:pt x="48" y="210"/>
                  </a:moveTo>
                  <a:lnTo>
                    <a:pt x="0" y="228"/>
                  </a:lnTo>
                  <a:lnTo>
                    <a:pt x="21" y="3"/>
                  </a:lnTo>
                  <a:lnTo>
                    <a:pt x="25" y="0"/>
                  </a:lnTo>
                  <a:lnTo>
                    <a:pt x="29" y="3"/>
                  </a:lnTo>
                  <a:lnTo>
                    <a:pt x="48" y="210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9525">
              <a:solidFill>
                <a:schemeClr val="tx2">
                  <a:lumMod val="60000"/>
                  <a:lumOff val="40000"/>
                </a:schemeClr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152" name="Line 115"/>
            <p:cNvSpPr>
              <a:spLocks noChangeAspect="1" noChangeShapeType="1"/>
            </p:cNvSpPr>
            <p:nvPr/>
          </p:nvSpPr>
          <p:spPr bwMode="auto">
            <a:xfrm>
              <a:off x="1342" y="3271"/>
              <a:ext cx="95" cy="55"/>
            </a:xfrm>
            <a:prstGeom prst="line">
              <a:avLst/>
            </a:prstGeom>
            <a:noFill/>
            <a:ln w="11113" cap="rnd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153" name="Line 116"/>
            <p:cNvSpPr>
              <a:spLocks noChangeAspect="1" noChangeShapeType="1"/>
            </p:cNvSpPr>
            <p:nvPr/>
          </p:nvSpPr>
          <p:spPr bwMode="auto">
            <a:xfrm>
              <a:off x="1334" y="3284"/>
              <a:ext cx="95" cy="55"/>
            </a:xfrm>
            <a:prstGeom prst="line">
              <a:avLst/>
            </a:prstGeom>
            <a:noFill/>
            <a:ln w="11113" cap="rnd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154" name="Line 117"/>
            <p:cNvSpPr>
              <a:spLocks noChangeAspect="1" noChangeShapeType="1"/>
            </p:cNvSpPr>
            <p:nvPr/>
          </p:nvSpPr>
          <p:spPr bwMode="auto">
            <a:xfrm flipH="1">
              <a:off x="1250" y="3280"/>
              <a:ext cx="92" cy="52"/>
            </a:xfrm>
            <a:prstGeom prst="line">
              <a:avLst/>
            </a:prstGeom>
            <a:noFill/>
            <a:ln w="11113" cap="rnd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155" name="Line 118"/>
            <p:cNvSpPr>
              <a:spLocks noChangeAspect="1" noChangeShapeType="1"/>
            </p:cNvSpPr>
            <p:nvPr/>
          </p:nvSpPr>
          <p:spPr bwMode="auto">
            <a:xfrm flipH="1" flipV="1">
              <a:off x="1456" y="3084"/>
              <a:ext cx="35" cy="126"/>
            </a:xfrm>
            <a:prstGeom prst="line">
              <a:avLst/>
            </a:prstGeom>
            <a:noFill/>
            <a:ln w="1588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156" name="Freeform 119"/>
            <p:cNvSpPr>
              <a:spLocks noChangeAspect="1"/>
            </p:cNvSpPr>
            <p:nvPr/>
          </p:nvSpPr>
          <p:spPr bwMode="auto">
            <a:xfrm>
              <a:off x="1454" y="3083"/>
              <a:ext cx="51" cy="130"/>
            </a:xfrm>
            <a:custGeom>
              <a:avLst/>
              <a:gdLst/>
              <a:ahLst/>
              <a:cxnLst>
                <a:cxn ang="0">
                  <a:pos x="86" y="209"/>
                </a:cxn>
                <a:cxn ang="0">
                  <a:pos x="38" y="217"/>
                </a:cxn>
                <a:cxn ang="0">
                  <a:pos x="0" y="7"/>
                </a:cxn>
                <a:cxn ang="0">
                  <a:pos x="3" y="0"/>
                </a:cxn>
                <a:cxn ang="0">
                  <a:pos x="11" y="9"/>
                </a:cxn>
                <a:cxn ang="0">
                  <a:pos x="86" y="209"/>
                </a:cxn>
              </a:cxnLst>
              <a:rect l="0" t="0" r="r" b="b"/>
              <a:pathLst>
                <a:path w="86" h="217">
                  <a:moveTo>
                    <a:pt x="86" y="209"/>
                  </a:moveTo>
                  <a:lnTo>
                    <a:pt x="38" y="217"/>
                  </a:lnTo>
                  <a:lnTo>
                    <a:pt x="0" y="7"/>
                  </a:lnTo>
                  <a:lnTo>
                    <a:pt x="3" y="0"/>
                  </a:lnTo>
                  <a:lnTo>
                    <a:pt x="11" y="9"/>
                  </a:lnTo>
                  <a:lnTo>
                    <a:pt x="86" y="209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9525">
              <a:solidFill>
                <a:schemeClr val="tx2">
                  <a:lumMod val="60000"/>
                  <a:lumOff val="40000"/>
                </a:schemeClr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157" name="Line 120"/>
            <p:cNvSpPr>
              <a:spLocks noChangeAspect="1" noChangeShapeType="1"/>
            </p:cNvSpPr>
            <p:nvPr/>
          </p:nvSpPr>
          <p:spPr bwMode="auto">
            <a:xfrm flipV="1">
              <a:off x="1652" y="3084"/>
              <a:ext cx="33" cy="125"/>
            </a:xfrm>
            <a:prstGeom prst="line">
              <a:avLst/>
            </a:prstGeom>
            <a:noFill/>
            <a:ln w="1588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158" name="Freeform 121"/>
            <p:cNvSpPr>
              <a:spLocks noChangeAspect="1"/>
            </p:cNvSpPr>
            <p:nvPr/>
          </p:nvSpPr>
          <p:spPr bwMode="auto">
            <a:xfrm>
              <a:off x="1638" y="3083"/>
              <a:ext cx="50" cy="129"/>
            </a:xfrm>
            <a:custGeom>
              <a:avLst/>
              <a:gdLst/>
              <a:ahLst/>
              <a:cxnLst>
                <a:cxn ang="0">
                  <a:pos x="47" y="215"/>
                </a:cxn>
                <a:cxn ang="0">
                  <a:pos x="0" y="207"/>
                </a:cxn>
                <a:cxn ang="0">
                  <a:pos x="71" y="9"/>
                </a:cxn>
                <a:cxn ang="0">
                  <a:pos x="79" y="0"/>
                </a:cxn>
                <a:cxn ang="0">
                  <a:pos x="83" y="0"/>
                </a:cxn>
                <a:cxn ang="0">
                  <a:pos x="47" y="215"/>
                </a:cxn>
              </a:cxnLst>
              <a:rect l="0" t="0" r="r" b="b"/>
              <a:pathLst>
                <a:path w="83" h="215">
                  <a:moveTo>
                    <a:pt x="47" y="215"/>
                  </a:moveTo>
                  <a:lnTo>
                    <a:pt x="0" y="207"/>
                  </a:lnTo>
                  <a:lnTo>
                    <a:pt x="71" y="9"/>
                  </a:lnTo>
                  <a:lnTo>
                    <a:pt x="79" y="0"/>
                  </a:lnTo>
                  <a:lnTo>
                    <a:pt x="83" y="0"/>
                  </a:lnTo>
                  <a:lnTo>
                    <a:pt x="47" y="215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9525">
              <a:solidFill>
                <a:schemeClr val="tx2">
                  <a:lumMod val="60000"/>
                  <a:lumOff val="40000"/>
                </a:schemeClr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159" name="Line 122"/>
            <p:cNvSpPr>
              <a:spLocks noChangeAspect="1" noChangeShapeType="1"/>
            </p:cNvSpPr>
            <p:nvPr/>
          </p:nvSpPr>
          <p:spPr bwMode="auto">
            <a:xfrm flipV="1">
              <a:off x="1491" y="3210"/>
              <a:ext cx="161" cy="0"/>
            </a:xfrm>
            <a:prstGeom prst="line">
              <a:avLst/>
            </a:prstGeom>
            <a:noFill/>
            <a:ln w="11113" cap="rnd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160" name="Line 123"/>
            <p:cNvSpPr>
              <a:spLocks noChangeAspect="1" noChangeShapeType="1"/>
            </p:cNvSpPr>
            <p:nvPr/>
          </p:nvSpPr>
          <p:spPr bwMode="auto">
            <a:xfrm>
              <a:off x="1655" y="3200"/>
              <a:ext cx="84" cy="109"/>
            </a:xfrm>
            <a:prstGeom prst="line">
              <a:avLst/>
            </a:prstGeom>
            <a:noFill/>
            <a:ln w="11113" cap="rnd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161" name="Line 124"/>
            <p:cNvSpPr>
              <a:spLocks noChangeAspect="1" noChangeShapeType="1"/>
            </p:cNvSpPr>
            <p:nvPr/>
          </p:nvSpPr>
          <p:spPr bwMode="auto">
            <a:xfrm>
              <a:off x="1642" y="3210"/>
              <a:ext cx="84" cy="109"/>
            </a:xfrm>
            <a:prstGeom prst="line">
              <a:avLst/>
            </a:prstGeom>
            <a:noFill/>
            <a:ln w="11113" cap="rnd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</p:grpSp>
      <p:grpSp>
        <p:nvGrpSpPr>
          <p:cNvPr id="7" name="Group 16"/>
          <p:cNvGrpSpPr>
            <a:grpSpLocks/>
          </p:cNvGrpSpPr>
          <p:nvPr/>
        </p:nvGrpSpPr>
        <p:grpSpPr bwMode="auto">
          <a:xfrm>
            <a:off x="4051300" y="4276725"/>
            <a:ext cx="1577975" cy="1181100"/>
            <a:chOff x="3377" y="2873"/>
            <a:chExt cx="993" cy="744"/>
          </a:xfrm>
        </p:grpSpPr>
        <p:sp>
          <p:nvSpPr>
            <p:cNvPr id="14550" name="Rectangle 17"/>
            <p:cNvSpPr>
              <a:spLocks noChangeAspect="1" noChangeArrowheads="1"/>
            </p:cNvSpPr>
            <p:nvPr/>
          </p:nvSpPr>
          <p:spPr bwMode="auto">
            <a:xfrm>
              <a:off x="3788" y="3236"/>
              <a:ext cx="58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solidFill>
                    <a:srgbClr val="FF0000"/>
                  </a:solidFill>
                  <a:latin typeface="Helvetica" charset="0"/>
                  <a:ea typeface="Arial" charset="0"/>
                  <a:cs typeface="Arial" charset="0"/>
                </a:rPr>
                <a:t>N</a:t>
              </a:r>
              <a:endParaRPr lang="en-US">
                <a:solidFill>
                  <a:srgbClr val="FF0000"/>
                </a:solidFill>
                <a:latin typeface="Helvetica" charset="0"/>
                <a:ea typeface="Arial" charset="0"/>
                <a:cs typeface="Arial" charset="0"/>
              </a:endParaRPr>
            </a:p>
          </p:txBody>
        </p:sp>
        <p:sp>
          <p:nvSpPr>
            <p:cNvPr id="14551" name="Rectangle 18"/>
            <p:cNvSpPr>
              <a:spLocks noChangeAspect="1" noChangeArrowheads="1"/>
            </p:cNvSpPr>
            <p:nvPr/>
          </p:nvSpPr>
          <p:spPr bwMode="auto">
            <a:xfrm>
              <a:off x="3677" y="3470"/>
              <a:ext cx="58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solidFill>
                    <a:srgbClr val="FF0000"/>
                  </a:solidFill>
                  <a:latin typeface="Helvetica" charset="0"/>
                  <a:ea typeface="Arial" charset="0"/>
                  <a:cs typeface="Arial" charset="0"/>
                </a:rPr>
                <a:t>N</a:t>
              </a:r>
              <a:endParaRPr lang="en-US">
                <a:solidFill>
                  <a:srgbClr val="FF0000"/>
                </a:solidFill>
                <a:latin typeface="Helvetica" charset="0"/>
                <a:ea typeface="Arial" charset="0"/>
                <a:cs typeface="Arial" charset="0"/>
              </a:endParaRPr>
            </a:p>
          </p:txBody>
        </p:sp>
        <p:sp>
          <p:nvSpPr>
            <p:cNvPr id="14552" name="Rectangle 19"/>
            <p:cNvSpPr>
              <a:spLocks noChangeAspect="1" noChangeArrowheads="1"/>
            </p:cNvSpPr>
            <p:nvPr/>
          </p:nvSpPr>
          <p:spPr bwMode="auto">
            <a:xfrm>
              <a:off x="3439" y="3453"/>
              <a:ext cx="58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solidFill>
                    <a:srgbClr val="FF0000"/>
                  </a:solidFill>
                  <a:latin typeface="Helvetica" charset="0"/>
                  <a:ea typeface="Arial" charset="0"/>
                  <a:cs typeface="Arial" charset="0"/>
                </a:rPr>
                <a:t>N</a:t>
              </a:r>
              <a:endParaRPr lang="en-US">
                <a:solidFill>
                  <a:srgbClr val="FF0000"/>
                </a:solidFill>
                <a:latin typeface="Helvetica" charset="0"/>
                <a:ea typeface="Arial" charset="0"/>
                <a:cs typeface="Arial" charset="0"/>
              </a:endParaRPr>
            </a:p>
          </p:txBody>
        </p:sp>
        <p:sp>
          <p:nvSpPr>
            <p:cNvPr id="14553" name="Rectangle 20"/>
            <p:cNvSpPr>
              <a:spLocks noChangeAspect="1" noChangeArrowheads="1"/>
            </p:cNvSpPr>
            <p:nvPr/>
          </p:nvSpPr>
          <p:spPr bwMode="auto">
            <a:xfrm>
              <a:off x="3439" y="3520"/>
              <a:ext cx="58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solidFill>
                    <a:srgbClr val="FF0000"/>
                  </a:solidFill>
                  <a:latin typeface="Helvetica" charset="0"/>
                  <a:ea typeface="Arial" charset="0"/>
                  <a:cs typeface="Arial" charset="0"/>
                </a:rPr>
                <a:t>H</a:t>
              </a:r>
              <a:endParaRPr lang="en-US">
                <a:solidFill>
                  <a:srgbClr val="FF0000"/>
                </a:solidFill>
                <a:latin typeface="Helvetica" charset="0"/>
                <a:ea typeface="Arial" charset="0"/>
                <a:cs typeface="Arial" charset="0"/>
              </a:endParaRPr>
            </a:p>
          </p:txBody>
        </p:sp>
        <p:sp>
          <p:nvSpPr>
            <p:cNvPr id="14554" name="Rectangle 21"/>
            <p:cNvSpPr>
              <a:spLocks noChangeAspect="1" noChangeArrowheads="1"/>
            </p:cNvSpPr>
            <p:nvPr/>
          </p:nvSpPr>
          <p:spPr bwMode="auto">
            <a:xfrm>
              <a:off x="3439" y="3233"/>
              <a:ext cx="58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solidFill>
                    <a:srgbClr val="FF0000"/>
                  </a:solidFill>
                  <a:latin typeface="Helvetica" charset="0"/>
                  <a:ea typeface="Arial" charset="0"/>
                  <a:cs typeface="Arial" charset="0"/>
                </a:rPr>
                <a:t>N</a:t>
              </a:r>
              <a:endParaRPr lang="en-US">
                <a:solidFill>
                  <a:srgbClr val="FF0000"/>
                </a:solidFill>
                <a:latin typeface="Helvetica" charset="0"/>
                <a:ea typeface="Arial" charset="0"/>
                <a:cs typeface="Arial" charset="0"/>
              </a:endParaRPr>
            </a:p>
          </p:txBody>
        </p:sp>
        <p:sp>
          <p:nvSpPr>
            <p:cNvPr id="14555" name="Rectangle 22"/>
            <p:cNvSpPr>
              <a:spLocks noChangeAspect="1" noChangeArrowheads="1"/>
            </p:cNvSpPr>
            <p:nvPr/>
          </p:nvSpPr>
          <p:spPr bwMode="auto">
            <a:xfrm>
              <a:off x="3644" y="3042"/>
              <a:ext cx="58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solidFill>
                    <a:srgbClr val="FF0000"/>
                  </a:solidFill>
                  <a:latin typeface="Helvetica" charset="0"/>
                  <a:ea typeface="Arial" charset="0"/>
                  <a:cs typeface="Arial" charset="0"/>
                </a:rPr>
                <a:t>H</a:t>
              </a:r>
              <a:endParaRPr lang="en-US">
                <a:solidFill>
                  <a:srgbClr val="FF0000"/>
                </a:solidFill>
                <a:latin typeface="Helvetica" charset="0"/>
                <a:ea typeface="Arial" charset="0"/>
                <a:cs typeface="Arial" charset="0"/>
              </a:endParaRPr>
            </a:p>
          </p:txBody>
        </p:sp>
        <p:sp>
          <p:nvSpPr>
            <p:cNvPr id="14556" name="Rectangle 23"/>
            <p:cNvSpPr>
              <a:spLocks noChangeAspect="1" noChangeArrowheads="1"/>
            </p:cNvSpPr>
            <p:nvPr/>
          </p:nvSpPr>
          <p:spPr bwMode="auto">
            <a:xfrm>
              <a:off x="3701" y="3042"/>
              <a:ext cx="58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solidFill>
                    <a:srgbClr val="FF0000"/>
                  </a:solidFill>
                  <a:latin typeface="Helvetica" charset="0"/>
                  <a:ea typeface="Arial" charset="0"/>
                  <a:cs typeface="Arial" charset="0"/>
                </a:rPr>
                <a:t>N</a:t>
              </a:r>
              <a:endParaRPr lang="en-US">
                <a:solidFill>
                  <a:srgbClr val="FF0000"/>
                </a:solidFill>
                <a:latin typeface="Helvetica" charset="0"/>
                <a:ea typeface="Arial" charset="0"/>
                <a:cs typeface="Arial" charset="0"/>
              </a:endParaRPr>
            </a:p>
          </p:txBody>
        </p:sp>
        <p:sp>
          <p:nvSpPr>
            <p:cNvPr id="14557" name="Rectangle 24"/>
            <p:cNvSpPr>
              <a:spLocks noChangeAspect="1" noChangeArrowheads="1"/>
            </p:cNvSpPr>
            <p:nvPr/>
          </p:nvSpPr>
          <p:spPr bwMode="auto">
            <a:xfrm>
              <a:off x="4248" y="2986"/>
              <a:ext cx="65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solidFill>
                    <a:srgbClr val="FF0000"/>
                  </a:solidFill>
                  <a:latin typeface="Helvetica" charset="0"/>
                  <a:ea typeface="Arial" charset="0"/>
                  <a:cs typeface="Arial" charset="0"/>
                </a:rPr>
                <a:t>O</a:t>
              </a:r>
              <a:endParaRPr lang="en-US">
                <a:solidFill>
                  <a:srgbClr val="FF0000"/>
                </a:solidFill>
                <a:latin typeface="Helvetica" charset="0"/>
                <a:ea typeface="Arial" charset="0"/>
                <a:cs typeface="Arial" charset="0"/>
              </a:endParaRPr>
            </a:p>
          </p:txBody>
        </p:sp>
        <p:sp>
          <p:nvSpPr>
            <p:cNvPr id="14558" name="Rectangle 25"/>
            <p:cNvSpPr>
              <a:spLocks noChangeAspect="1" noChangeArrowheads="1"/>
            </p:cNvSpPr>
            <p:nvPr/>
          </p:nvSpPr>
          <p:spPr bwMode="auto">
            <a:xfrm>
              <a:off x="4312" y="2986"/>
              <a:ext cx="58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solidFill>
                    <a:srgbClr val="FF0000"/>
                  </a:solidFill>
                  <a:latin typeface="Helvetica" charset="0"/>
                  <a:ea typeface="Arial" charset="0"/>
                  <a:cs typeface="Arial" charset="0"/>
                </a:rPr>
                <a:t>H</a:t>
              </a:r>
              <a:endParaRPr lang="en-US">
                <a:solidFill>
                  <a:srgbClr val="FF0000"/>
                </a:solidFill>
                <a:latin typeface="Helvetica" charset="0"/>
                <a:ea typeface="Arial" charset="0"/>
                <a:cs typeface="Arial" charset="0"/>
              </a:endParaRPr>
            </a:p>
          </p:txBody>
        </p:sp>
        <p:sp>
          <p:nvSpPr>
            <p:cNvPr id="14559" name="Line 26"/>
            <p:cNvSpPr>
              <a:spLocks noChangeAspect="1" noChangeShapeType="1"/>
            </p:cNvSpPr>
            <p:nvPr/>
          </p:nvSpPr>
          <p:spPr bwMode="auto">
            <a:xfrm>
              <a:off x="3809" y="3322"/>
              <a:ext cx="0" cy="104"/>
            </a:xfrm>
            <a:prstGeom prst="line">
              <a:avLst/>
            </a:prstGeom>
            <a:noFill/>
            <a:ln w="11113" cap="rnd">
              <a:solidFill>
                <a:srgbClr val="FF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60" name="Line 27"/>
            <p:cNvSpPr>
              <a:spLocks noChangeAspect="1" noChangeShapeType="1"/>
            </p:cNvSpPr>
            <p:nvPr/>
          </p:nvSpPr>
          <p:spPr bwMode="auto">
            <a:xfrm>
              <a:off x="3793" y="3322"/>
              <a:ext cx="1" cy="94"/>
            </a:xfrm>
            <a:prstGeom prst="line">
              <a:avLst/>
            </a:prstGeom>
            <a:noFill/>
            <a:ln w="11113" cap="rnd">
              <a:solidFill>
                <a:srgbClr val="FF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61" name="Line 28"/>
            <p:cNvSpPr>
              <a:spLocks noChangeAspect="1" noChangeShapeType="1"/>
            </p:cNvSpPr>
            <p:nvPr/>
          </p:nvSpPr>
          <p:spPr bwMode="auto">
            <a:xfrm flipH="1">
              <a:off x="3720" y="3426"/>
              <a:ext cx="89" cy="51"/>
            </a:xfrm>
            <a:prstGeom prst="line">
              <a:avLst/>
            </a:prstGeom>
            <a:noFill/>
            <a:ln w="11113" cap="rnd">
              <a:solidFill>
                <a:srgbClr val="FF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62" name="Line 29"/>
            <p:cNvSpPr>
              <a:spLocks noChangeAspect="1" noChangeShapeType="1"/>
            </p:cNvSpPr>
            <p:nvPr/>
          </p:nvSpPr>
          <p:spPr bwMode="auto">
            <a:xfrm flipH="1" flipV="1">
              <a:off x="3580" y="3426"/>
              <a:ext cx="89" cy="51"/>
            </a:xfrm>
            <a:prstGeom prst="line">
              <a:avLst/>
            </a:prstGeom>
            <a:noFill/>
            <a:ln w="11113" cap="rnd">
              <a:solidFill>
                <a:srgbClr val="FF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63" name="Line 30"/>
            <p:cNvSpPr>
              <a:spLocks noChangeAspect="1" noChangeShapeType="1"/>
            </p:cNvSpPr>
            <p:nvPr/>
          </p:nvSpPr>
          <p:spPr bwMode="auto">
            <a:xfrm flipH="1" flipV="1">
              <a:off x="3596" y="3416"/>
              <a:ext cx="81" cy="48"/>
            </a:xfrm>
            <a:prstGeom prst="line">
              <a:avLst/>
            </a:prstGeom>
            <a:noFill/>
            <a:ln w="11113" cap="rnd">
              <a:solidFill>
                <a:srgbClr val="FF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64" name="Line 31"/>
            <p:cNvSpPr>
              <a:spLocks noChangeAspect="1" noChangeShapeType="1"/>
            </p:cNvSpPr>
            <p:nvPr/>
          </p:nvSpPr>
          <p:spPr bwMode="auto">
            <a:xfrm flipV="1">
              <a:off x="3580" y="3293"/>
              <a:ext cx="0" cy="133"/>
            </a:xfrm>
            <a:prstGeom prst="line">
              <a:avLst/>
            </a:prstGeom>
            <a:noFill/>
            <a:ln w="11113" cap="rnd">
              <a:solidFill>
                <a:srgbClr val="FF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65" name="Line 32"/>
            <p:cNvSpPr>
              <a:spLocks noChangeAspect="1" noChangeShapeType="1"/>
            </p:cNvSpPr>
            <p:nvPr/>
          </p:nvSpPr>
          <p:spPr bwMode="auto">
            <a:xfrm flipV="1">
              <a:off x="3580" y="3227"/>
              <a:ext cx="114" cy="66"/>
            </a:xfrm>
            <a:prstGeom prst="line">
              <a:avLst/>
            </a:prstGeom>
            <a:noFill/>
            <a:ln w="11113" cap="rnd">
              <a:solidFill>
                <a:srgbClr val="FF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66" name="Line 33"/>
            <p:cNvSpPr>
              <a:spLocks noChangeAspect="1" noChangeShapeType="1"/>
            </p:cNvSpPr>
            <p:nvPr/>
          </p:nvSpPr>
          <p:spPr bwMode="auto">
            <a:xfrm flipV="1">
              <a:off x="3596" y="3246"/>
              <a:ext cx="98" cy="57"/>
            </a:xfrm>
            <a:prstGeom prst="line">
              <a:avLst/>
            </a:prstGeom>
            <a:noFill/>
            <a:ln w="11113" cap="rnd">
              <a:solidFill>
                <a:srgbClr val="FF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67" name="Line 34"/>
            <p:cNvSpPr>
              <a:spLocks noChangeAspect="1" noChangeShapeType="1"/>
            </p:cNvSpPr>
            <p:nvPr/>
          </p:nvSpPr>
          <p:spPr bwMode="auto">
            <a:xfrm flipH="1" flipV="1">
              <a:off x="3683" y="3232"/>
              <a:ext cx="90" cy="52"/>
            </a:xfrm>
            <a:prstGeom prst="line">
              <a:avLst/>
            </a:prstGeom>
            <a:noFill/>
            <a:ln w="11113" cap="rnd">
              <a:solidFill>
                <a:srgbClr val="FF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68" name="Line 35"/>
            <p:cNvSpPr>
              <a:spLocks noChangeAspect="1" noChangeShapeType="1"/>
            </p:cNvSpPr>
            <p:nvPr/>
          </p:nvSpPr>
          <p:spPr bwMode="auto">
            <a:xfrm flipH="1">
              <a:off x="3482" y="3426"/>
              <a:ext cx="98" cy="31"/>
            </a:xfrm>
            <a:prstGeom prst="line">
              <a:avLst/>
            </a:prstGeom>
            <a:noFill/>
            <a:ln w="11113" cap="rnd">
              <a:solidFill>
                <a:srgbClr val="FF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69" name="Line 36"/>
            <p:cNvSpPr>
              <a:spLocks noChangeAspect="1" noChangeShapeType="1"/>
            </p:cNvSpPr>
            <p:nvPr/>
          </p:nvSpPr>
          <p:spPr bwMode="auto">
            <a:xfrm flipH="1" flipV="1">
              <a:off x="3377" y="3360"/>
              <a:ext cx="62" cy="83"/>
            </a:xfrm>
            <a:prstGeom prst="line">
              <a:avLst/>
            </a:prstGeom>
            <a:noFill/>
            <a:ln w="11113" cap="rnd">
              <a:solidFill>
                <a:srgbClr val="FF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70" name="Line 37"/>
            <p:cNvSpPr>
              <a:spLocks noChangeAspect="1" noChangeShapeType="1"/>
            </p:cNvSpPr>
            <p:nvPr/>
          </p:nvSpPr>
          <p:spPr bwMode="auto">
            <a:xfrm flipV="1">
              <a:off x="3377" y="3280"/>
              <a:ext cx="60" cy="80"/>
            </a:xfrm>
            <a:prstGeom prst="line">
              <a:avLst/>
            </a:prstGeom>
            <a:noFill/>
            <a:ln w="11113" cap="rnd">
              <a:solidFill>
                <a:srgbClr val="FF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71" name="Line 38"/>
            <p:cNvSpPr>
              <a:spLocks noChangeAspect="1" noChangeShapeType="1"/>
            </p:cNvSpPr>
            <p:nvPr/>
          </p:nvSpPr>
          <p:spPr bwMode="auto">
            <a:xfrm flipV="1">
              <a:off x="3397" y="3289"/>
              <a:ext cx="53" cy="71"/>
            </a:xfrm>
            <a:prstGeom prst="line">
              <a:avLst/>
            </a:prstGeom>
            <a:noFill/>
            <a:ln w="11113" cap="rnd">
              <a:solidFill>
                <a:srgbClr val="FF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72" name="Line 39"/>
            <p:cNvSpPr>
              <a:spLocks noChangeAspect="1" noChangeShapeType="1"/>
            </p:cNvSpPr>
            <p:nvPr/>
          </p:nvSpPr>
          <p:spPr bwMode="auto">
            <a:xfrm flipH="1" flipV="1">
              <a:off x="3483" y="3263"/>
              <a:ext cx="97" cy="30"/>
            </a:xfrm>
            <a:prstGeom prst="line">
              <a:avLst/>
            </a:prstGeom>
            <a:noFill/>
            <a:ln w="11113" cap="rnd">
              <a:solidFill>
                <a:srgbClr val="FF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73" name="Line 40"/>
            <p:cNvSpPr>
              <a:spLocks noChangeAspect="1" noChangeShapeType="1"/>
            </p:cNvSpPr>
            <p:nvPr/>
          </p:nvSpPr>
          <p:spPr bwMode="auto">
            <a:xfrm flipV="1">
              <a:off x="3694" y="3120"/>
              <a:ext cx="1" cy="107"/>
            </a:xfrm>
            <a:prstGeom prst="line">
              <a:avLst/>
            </a:prstGeom>
            <a:noFill/>
            <a:ln w="11113" cap="rnd">
              <a:solidFill>
                <a:srgbClr val="FF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74" name="Line 41"/>
            <p:cNvSpPr>
              <a:spLocks noChangeAspect="1" noChangeShapeType="1"/>
            </p:cNvSpPr>
            <p:nvPr/>
          </p:nvSpPr>
          <p:spPr bwMode="auto">
            <a:xfrm flipV="1">
              <a:off x="3719" y="3005"/>
              <a:ext cx="90" cy="51"/>
            </a:xfrm>
            <a:prstGeom prst="line">
              <a:avLst/>
            </a:prstGeom>
            <a:noFill/>
            <a:ln w="11113" cap="rnd">
              <a:solidFill>
                <a:srgbClr val="FF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75" name="Line 42"/>
            <p:cNvSpPr>
              <a:spLocks noChangeAspect="1" noChangeShapeType="1"/>
            </p:cNvSpPr>
            <p:nvPr/>
          </p:nvSpPr>
          <p:spPr bwMode="auto">
            <a:xfrm>
              <a:off x="3809" y="3005"/>
              <a:ext cx="114" cy="66"/>
            </a:xfrm>
            <a:prstGeom prst="line">
              <a:avLst/>
            </a:prstGeom>
            <a:noFill/>
            <a:ln w="11113" cap="rnd">
              <a:solidFill>
                <a:srgbClr val="FF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76" name="Line 43"/>
            <p:cNvSpPr>
              <a:spLocks noChangeAspect="1" noChangeShapeType="1"/>
            </p:cNvSpPr>
            <p:nvPr/>
          </p:nvSpPr>
          <p:spPr bwMode="auto">
            <a:xfrm flipV="1">
              <a:off x="3923" y="3005"/>
              <a:ext cx="115" cy="66"/>
            </a:xfrm>
            <a:prstGeom prst="line">
              <a:avLst/>
            </a:prstGeom>
            <a:noFill/>
            <a:ln w="11113" cap="rnd">
              <a:solidFill>
                <a:srgbClr val="FF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77" name="Line 44"/>
            <p:cNvSpPr>
              <a:spLocks noChangeAspect="1" noChangeShapeType="1"/>
            </p:cNvSpPr>
            <p:nvPr/>
          </p:nvSpPr>
          <p:spPr bwMode="auto">
            <a:xfrm flipV="1">
              <a:off x="3923" y="2996"/>
              <a:ext cx="99" cy="57"/>
            </a:xfrm>
            <a:prstGeom prst="line">
              <a:avLst/>
            </a:prstGeom>
            <a:noFill/>
            <a:ln w="11113" cap="rnd">
              <a:solidFill>
                <a:srgbClr val="FF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78" name="Line 45"/>
            <p:cNvSpPr>
              <a:spLocks noChangeAspect="1" noChangeShapeType="1"/>
            </p:cNvSpPr>
            <p:nvPr/>
          </p:nvSpPr>
          <p:spPr bwMode="auto">
            <a:xfrm>
              <a:off x="4038" y="3005"/>
              <a:ext cx="114" cy="66"/>
            </a:xfrm>
            <a:prstGeom prst="line">
              <a:avLst/>
            </a:prstGeom>
            <a:noFill/>
            <a:ln w="11113" cap="rnd">
              <a:solidFill>
                <a:srgbClr val="FF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79" name="Line 46"/>
            <p:cNvSpPr>
              <a:spLocks noChangeAspect="1" noChangeShapeType="1"/>
            </p:cNvSpPr>
            <p:nvPr/>
          </p:nvSpPr>
          <p:spPr bwMode="auto">
            <a:xfrm flipV="1">
              <a:off x="4038" y="2873"/>
              <a:ext cx="1" cy="132"/>
            </a:xfrm>
            <a:prstGeom prst="line">
              <a:avLst/>
            </a:prstGeom>
            <a:noFill/>
            <a:ln w="11113" cap="rnd">
              <a:solidFill>
                <a:srgbClr val="FF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80" name="Line 47"/>
            <p:cNvSpPr>
              <a:spLocks noChangeAspect="1" noChangeShapeType="1"/>
            </p:cNvSpPr>
            <p:nvPr/>
          </p:nvSpPr>
          <p:spPr bwMode="auto">
            <a:xfrm flipV="1">
              <a:off x="4152" y="3019"/>
              <a:ext cx="91" cy="52"/>
            </a:xfrm>
            <a:prstGeom prst="line">
              <a:avLst/>
            </a:prstGeom>
            <a:noFill/>
            <a:ln w="11113" cap="rnd">
              <a:solidFill>
                <a:srgbClr val="FF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8" name="Group 2"/>
          <p:cNvGrpSpPr>
            <a:grpSpLocks/>
          </p:cNvGrpSpPr>
          <p:nvPr/>
        </p:nvGrpSpPr>
        <p:grpSpPr bwMode="auto">
          <a:xfrm>
            <a:off x="735013" y="3352800"/>
            <a:ext cx="865187" cy="830263"/>
            <a:chOff x="2608" y="1911"/>
            <a:chExt cx="545" cy="523"/>
          </a:xfrm>
        </p:grpSpPr>
        <p:sp>
          <p:nvSpPr>
            <p:cNvPr id="14537" name="AutoShape 3"/>
            <p:cNvSpPr>
              <a:spLocks noChangeAspect="1" noChangeArrowheads="1" noTextEdit="1"/>
            </p:cNvSpPr>
            <p:nvPr/>
          </p:nvSpPr>
          <p:spPr bwMode="auto">
            <a:xfrm>
              <a:off x="2608" y="1911"/>
              <a:ext cx="545" cy="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38" name="Rectangle 4"/>
            <p:cNvSpPr>
              <a:spLocks noChangeArrowheads="1"/>
            </p:cNvSpPr>
            <p:nvPr/>
          </p:nvSpPr>
          <p:spPr bwMode="auto">
            <a:xfrm>
              <a:off x="2746" y="2128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solidFill>
                    <a:srgbClr val="FF6600"/>
                  </a:solidFill>
                  <a:ea typeface="Arial" charset="0"/>
                  <a:cs typeface="Arial" charset="0"/>
                </a:rPr>
                <a:t>C</a:t>
              </a:r>
              <a:endParaRPr lang="en-US">
                <a:solidFill>
                  <a:srgbClr val="FF6600"/>
                </a:solidFill>
                <a:ea typeface="Arial" charset="0"/>
                <a:cs typeface="Arial" charset="0"/>
              </a:endParaRPr>
            </a:p>
          </p:txBody>
        </p:sp>
        <p:sp>
          <p:nvSpPr>
            <p:cNvPr id="14539" name="Rectangle 5"/>
            <p:cNvSpPr>
              <a:spLocks noChangeArrowheads="1"/>
            </p:cNvSpPr>
            <p:nvPr/>
          </p:nvSpPr>
          <p:spPr bwMode="auto">
            <a:xfrm>
              <a:off x="2962" y="2128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solidFill>
                    <a:srgbClr val="FF6600"/>
                  </a:solidFill>
                  <a:ea typeface="Arial" charset="0"/>
                  <a:cs typeface="Arial" charset="0"/>
                </a:rPr>
                <a:t>C</a:t>
              </a:r>
              <a:endParaRPr lang="en-US">
                <a:solidFill>
                  <a:srgbClr val="FF6600"/>
                </a:solidFill>
                <a:ea typeface="Arial" charset="0"/>
                <a:cs typeface="Arial" charset="0"/>
              </a:endParaRPr>
            </a:p>
          </p:txBody>
        </p:sp>
        <p:sp>
          <p:nvSpPr>
            <p:cNvPr id="14540" name="Line 6"/>
            <p:cNvSpPr>
              <a:spLocks noChangeShapeType="1"/>
            </p:cNvSpPr>
            <p:nvPr/>
          </p:nvSpPr>
          <p:spPr bwMode="auto">
            <a:xfrm>
              <a:off x="2817" y="2161"/>
              <a:ext cx="135" cy="1"/>
            </a:xfrm>
            <a:prstGeom prst="line">
              <a:avLst/>
            </a:prstGeom>
            <a:noFill/>
            <a:ln w="12700" cap="rnd">
              <a:solidFill>
                <a:srgbClr val="FF66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41" name="Line 7"/>
            <p:cNvSpPr>
              <a:spLocks noChangeShapeType="1"/>
            </p:cNvSpPr>
            <p:nvPr/>
          </p:nvSpPr>
          <p:spPr bwMode="auto">
            <a:xfrm>
              <a:off x="2817" y="2187"/>
              <a:ext cx="135" cy="1"/>
            </a:xfrm>
            <a:prstGeom prst="line">
              <a:avLst/>
            </a:prstGeom>
            <a:noFill/>
            <a:ln w="12700" cap="rnd">
              <a:solidFill>
                <a:srgbClr val="FF66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42" name="Rectangle 8"/>
            <p:cNvSpPr>
              <a:spLocks noChangeArrowheads="1"/>
            </p:cNvSpPr>
            <p:nvPr/>
          </p:nvSpPr>
          <p:spPr bwMode="auto">
            <a:xfrm>
              <a:off x="2626" y="2338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solidFill>
                    <a:srgbClr val="FF6600"/>
                  </a:solidFill>
                  <a:ea typeface="Arial" charset="0"/>
                  <a:cs typeface="Arial" charset="0"/>
                </a:rPr>
                <a:t>H</a:t>
              </a:r>
              <a:endParaRPr lang="en-US">
                <a:solidFill>
                  <a:srgbClr val="FF6600"/>
                </a:solidFill>
                <a:ea typeface="Arial" charset="0"/>
                <a:cs typeface="Arial" charset="0"/>
              </a:endParaRPr>
            </a:p>
          </p:txBody>
        </p:sp>
        <p:sp>
          <p:nvSpPr>
            <p:cNvPr id="14543" name="Line 9"/>
            <p:cNvSpPr>
              <a:spLocks noChangeShapeType="1"/>
            </p:cNvSpPr>
            <p:nvPr/>
          </p:nvSpPr>
          <p:spPr bwMode="auto">
            <a:xfrm flipH="1">
              <a:off x="2678" y="2204"/>
              <a:ext cx="71" cy="122"/>
            </a:xfrm>
            <a:prstGeom prst="line">
              <a:avLst/>
            </a:prstGeom>
            <a:noFill/>
            <a:ln w="12700" cap="rnd">
              <a:solidFill>
                <a:srgbClr val="FF66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44" name="Rectangle 10"/>
            <p:cNvSpPr>
              <a:spLocks noChangeArrowheads="1"/>
            </p:cNvSpPr>
            <p:nvPr/>
          </p:nvSpPr>
          <p:spPr bwMode="auto">
            <a:xfrm>
              <a:off x="2626" y="1918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solidFill>
                    <a:srgbClr val="FF6600"/>
                  </a:solidFill>
                  <a:ea typeface="Arial" charset="0"/>
                  <a:cs typeface="Arial" charset="0"/>
                </a:rPr>
                <a:t>H</a:t>
              </a:r>
              <a:endParaRPr lang="en-US">
                <a:solidFill>
                  <a:srgbClr val="FF6600"/>
                </a:solidFill>
                <a:ea typeface="Arial" charset="0"/>
                <a:cs typeface="Arial" charset="0"/>
              </a:endParaRPr>
            </a:p>
          </p:txBody>
        </p:sp>
        <p:sp>
          <p:nvSpPr>
            <p:cNvPr id="14545" name="Line 11"/>
            <p:cNvSpPr>
              <a:spLocks noChangeShapeType="1"/>
            </p:cNvSpPr>
            <p:nvPr/>
          </p:nvSpPr>
          <p:spPr bwMode="auto">
            <a:xfrm flipH="1" flipV="1">
              <a:off x="2681" y="2002"/>
              <a:ext cx="71" cy="122"/>
            </a:xfrm>
            <a:prstGeom prst="line">
              <a:avLst/>
            </a:prstGeom>
            <a:noFill/>
            <a:ln w="12700" cap="rnd">
              <a:solidFill>
                <a:srgbClr val="FF66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46" name="Rectangle 12"/>
            <p:cNvSpPr>
              <a:spLocks noChangeArrowheads="1"/>
            </p:cNvSpPr>
            <p:nvPr/>
          </p:nvSpPr>
          <p:spPr bwMode="auto">
            <a:xfrm>
              <a:off x="3082" y="2338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solidFill>
                    <a:srgbClr val="FF6600"/>
                  </a:solidFill>
                  <a:ea typeface="Arial" charset="0"/>
                  <a:cs typeface="Arial" charset="0"/>
                </a:rPr>
                <a:t>H</a:t>
              </a:r>
              <a:endParaRPr lang="en-US">
                <a:solidFill>
                  <a:srgbClr val="FF6600"/>
                </a:solidFill>
                <a:ea typeface="Arial" charset="0"/>
                <a:cs typeface="Arial" charset="0"/>
              </a:endParaRPr>
            </a:p>
          </p:txBody>
        </p:sp>
        <p:sp>
          <p:nvSpPr>
            <p:cNvPr id="14547" name="Line 13"/>
            <p:cNvSpPr>
              <a:spLocks noChangeShapeType="1"/>
            </p:cNvSpPr>
            <p:nvPr/>
          </p:nvSpPr>
          <p:spPr bwMode="auto">
            <a:xfrm>
              <a:off x="3019" y="2204"/>
              <a:ext cx="71" cy="123"/>
            </a:xfrm>
            <a:prstGeom prst="line">
              <a:avLst/>
            </a:prstGeom>
            <a:noFill/>
            <a:ln w="12700" cap="rnd">
              <a:solidFill>
                <a:srgbClr val="FF66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48" name="Rectangle 14"/>
            <p:cNvSpPr>
              <a:spLocks noChangeArrowheads="1"/>
            </p:cNvSpPr>
            <p:nvPr/>
          </p:nvSpPr>
          <p:spPr bwMode="auto">
            <a:xfrm>
              <a:off x="3082" y="1918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solidFill>
                    <a:srgbClr val="FF6600"/>
                  </a:solidFill>
                  <a:ea typeface="Arial" charset="0"/>
                  <a:cs typeface="Arial" charset="0"/>
                </a:rPr>
                <a:t>H</a:t>
              </a:r>
              <a:endParaRPr lang="en-US">
                <a:solidFill>
                  <a:srgbClr val="FF6600"/>
                </a:solidFill>
                <a:ea typeface="Arial" charset="0"/>
                <a:cs typeface="Arial" charset="0"/>
              </a:endParaRPr>
            </a:p>
          </p:txBody>
        </p:sp>
        <p:sp>
          <p:nvSpPr>
            <p:cNvPr id="14549" name="Line 15"/>
            <p:cNvSpPr>
              <a:spLocks noChangeShapeType="1"/>
            </p:cNvSpPr>
            <p:nvPr/>
          </p:nvSpPr>
          <p:spPr bwMode="auto">
            <a:xfrm flipV="1">
              <a:off x="3016" y="2000"/>
              <a:ext cx="71" cy="123"/>
            </a:xfrm>
            <a:prstGeom prst="line">
              <a:avLst/>
            </a:prstGeom>
            <a:noFill/>
            <a:ln w="12700" cap="rnd">
              <a:solidFill>
                <a:srgbClr val="FF66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9" name="Group 153"/>
          <p:cNvGrpSpPr>
            <a:grpSpLocks/>
          </p:cNvGrpSpPr>
          <p:nvPr/>
        </p:nvGrpSpPr>
        <p:grpSpPr bwMode="auto">
          <a:xfrm>
            <a:off x="7219950" y="2395538"/>
            <a:ext cx="1695450" cy="833437"/>
            <a:chOff x="792" y="884"/>
            <a:chExt cx="1068" cy="525"/>
          </a:xfrm>
        </p:grpSpPr>
        <p:sp>
          <p:nvSpPr>
            <p:cNvPr id="14489" name="Rectangle 154"/>
            <p:cNvSpPr>
              <a:spLocks noChangeAspect="1" noChangeArrowheads="1"/>
            </p:cNvSpPr>
            <p:nvPr/>
          </p:nvSpPr>
          <p:spPr bwMode="auto">
            <a:xfrm>
              <a:off x="792" y="1290"/>
              <a:ext cx="63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solidFill>
                    <a:srgbClr val="0000FF"/>
                  </a:solidFill>
                  <a:ea typeface="Arial" charset="0"/>
                  <a:cs typeface="Arial" charset="0"/>
                </a:rPr>
                <a:t>O</a:t>
              </a:r>
              <a:endParaRPr lang="en-US">
                <a:solidFill>
                  <a:srgbClr val="0000FF"/>
                </a:solidFill>
                <a:ea typeface="Arial" charset="0"/>
                <a:cs typeface="Arial" charset="0"/>
              </a:endParaRPr>
            </a:p>
          </p:txBody>
        </p:sp>
        <p:sp>
          <p:nvSpPr>
            <p:cNvPr id="14490" name="Rectangle 155"/>
            <p:cNvSpPr>
              <a:spLocks noChangeAspect="1" noChangeArrowheads="1"/>
            </p:cNvSpPr>
            <p:nvPr/>
          </p:nvSpPr>
          <p:spPr bwMode="auto">
            <a:xfrm>
              <a:off x="1228" y="960"/>
              <a:ext cx="63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solidFill>
                    <a:srgbClr val="0000FF"/>
                  </a:solidFill>
                  <a:ea typeface="Arial" charset="0"/>
                  <a:cs typeface="Arial" charset="0"/>
                </a:rPr>
                <a:t>O</a:t>
              </a:r>
              <a:endParaRPr lang="en-US">
                <a:solidFill>
                  <a:srgbClr val="0000FF"/>
                </a:solidFill>
                <a:ea typeface="Arial" charset="0"/>
                <a:cs typeface="Arial" charset="0"/>
              </a:endParaRPr>
            </a:p>
          </p:txBody>
        </p:sp>
        <p:sp>
          <p:nvSpPr>
            <p:cNvPr id="14491" name="Rectangle 156"/>
            <p:cNvSpPr>
              <a:spLocks noChangeAspect="1" noChangeArrowheads="1"/>
            </p:cNvSpPr>
            <p:nvPr/>
          </p:nvSpPr>
          <p:spPr bwMode="auto">
            <a:xfrm>
              <a:off x="1296" y="960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solidFill>
                    <a:srgbClr val="0000FF"/>
                  </a:solidFill>
                  <a:ea typeface="Arial" charset="0"/>
                  <a:cs typeface="Arial" charset="0"/>
                </a:rPr>
                <a:t>H</a:t>
              </a:r>
              <a:endParaRPr lang="en-US">
                <a:solidFill>
                  <a:srgbClr val="0000FF"/>
                </a:solidFill>
                <a:ea typeface="Arial" charset="0"/>
                <a:cs typeface="Arial" charset="0"/>
              </a:endParaRPr>
            </a:p>
          </p:txBody>
        </p:sp>
        <p:sp>
          <p:nvSpPr>
            <p:cNvPr id="14492" name="Rectangle 157"/>
            <p:cNvSpPr>
              <a:spLocks noChangeAspect="1" noChangeArrowheads="1"/>
            </p:cNvSpPr>
            <p:nvPr/>
          </p:nvSpPr>
          <p:spPr bwMode="auto">
            <a:xfrm>
              <a:off x="1738" y="896"/>
              <a:ext cx="63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solidFill>
                    <a:srgbClr val="0000FF"/>
                  </a:solidFill>
                  <a:ea typeface="Arial" charset="0"/>
                  <a:cs typeface="Arial" charset="0"/>
                </a:rPr>
                <a:t>O</a:t>
              </a:r>
              <a:endParaRPr lang="en-US">
                <a:solidFill>
                  <a:srgbClr val="0000FF"/>
                </a:solidFill>
                <a:ea typeface="Arial" charset="0"/>
                <a:cs typeface="Arial" charset="0"/>
              </a:endParaRPr>
            </a:p>
          </p:txBody>
        </p:sp>
        <p:sp>
          <p:nvSpPr>
            <p:cNvPr id="14493" name="Rectangle 158"/>
            <p:cNvSpPr>
              <a:spLocks noChangeAspect="1" noChangeArrowheads="1"/>
            </p:cNvSpPr>
            <p:nvPr/>
          </p:nvSpPr>
          <p:spPr bwMode="auto">
            <a:xfrm>
              <a:off x="1802" y="896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solidFill>
                    <a:srgbClr val="0000FF"/>
                  </a:solidFill>
                  <a:ea typeface="Arial" charset="0"/>
                  <a:cs typeface="Arial" charset="0"/>
                </a:rPr>
                <a:t>H</a:t>
              </a:r>
              <a:endParaRPr lang="en-US">
                <a:solidFill>
                  <a:srgbClr val="0000FF"/>
                </a:solidFill>
                <a:ea typeface="Arial" charset="0"/>
                <a:cs typeface="Arial" charset="0"/>
              </a:endParaRPr>
            </a:p>
          </p:txBody>
        </p:sp>
        <p:sp>
          <p:nvSpPr>
            <p:cNvPr id="14494" name="Rectangle 159"/>
            <p:cNvSpPr>
              <a:spLocks noChangeAspect="1" noChangeArrowheads="1"/>
            </p:cNvSpPr>
            <p:nvPr/>
          </p:nvSpPr>
          <p:spPr bwMode="auto">
            <a:xfrm>
              <a:off x="1487" y="884"/>
              <a:ext cx="63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solidFill>
                    <a:srgbClr val="0000FF"/>
                  </a:solidFill>
                  <a:ea typeface="Arial" charset="0"/>
                  <a:cs typeface="Arial" charset="0"/>
                </a:rPr>
                <a:t>O</a:t>
              </a:r>
              <a:endParaRPr lang="en-US">
                <a:solidFill>
                  <a:srgbClr val="0000FF"/>
                </a:solidFill>
                <a:ea typeface="Arial" charset="0"/>
                <a:cs typeface="Arial" charset="0"/>
              </a:endParaRPr>
            </a:p>
          </p:txBody>
        </p:sp>
        <p:sp>
          <p:nvSpPr>
            <p:cNvPr id="14495" name="Rectangle 160"/>
            <p:cNvSpPr>
              <a:spLocks noChangeAspect="1" noChangeArrowheads="1"/>
            </p:cNvSpPr>
            <p:nvPr/>
          </p:nvSpPr>
          <p:spPr bwMode="auto">
            <a:xfrm>
              <a:off x="1510" y="1310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solidFill>
                    <a:srgbClr val="0000FF"/>
                  </a:solidFill>
                  <a:ea typeface="Arial" charset="0"/>
                  <a:cs typeface="Arial" charset="0"/>
                </a:rPr>
                <a:t>C</a:t>
              </a:r>
              <a:endParaRPr lang="en-US">
                <a:solidFill>
                  <a:srgbClr val="0000FF"/>
                </a:solidFill>
                <a:ea typeface="Arial" charset="0"/>
                <a:cs typeface="Arial" charset="0"/>
              </a:endParaRPr>
            </a:p>
          </p:txBody>
        </p:sp>
        <p:sp>
          <p:nvSpPr>
            <p:cNvPr id="14496" name="Rectangle 161"/>
            <p:cNvSpPr>
              <a:spLocks noChangeAspect="1" noChangeArrowheads="1"/>
            </p:cNvSpPr>
            <p:nvPr/>
          </p:nvSpPr>
          <p:spPr bwMode="auto">
            <a:xfrm>
              <a:off x="1563" y="1310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solidFill>
                    <a:srgbClr val="0000FF"/>
                  </a:solidFill>
                  <a:ea typeface="Arial" charset="0"/>
                  <a:cs typeface="Arial" charset="0"/>
                </a:rPr>
                <a:t>H</a:t>
              </a:r>
              <a:endParaRPr lang="en-US">
                <a:solidFill>
                  <a:srgbClr val="0000FF"/>
                </a:solidFill>
                <a:ea typeface="Arial" charset="0"/>
                <a:cs typeface="Arial" charset="0"/>
              </a:endParaRPr>
            </a:p>
          </p:txBody>
        </p:sp>
        <p:sp>
          <p:nvSpPr>
            <p:cNvPr id="14497" name="Rectangle 162"/>
            <p:cNvSpPr>
              <a:spLocks noChangeAspect="1" noChangeArrowheads="1"/>
            </p:cNvSpPr>
            <p:nvPr/>
          </p:nvSpPr>
          <p:spPr bwMode="auto">
            <a:xfrm>
              <a:off x="1619" y="1332"/>
              <a:ext cx="36" cy="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800">
                  <a:solidFill>
                    <a:srgbClr val="0000FF"/>
                  </a:solidFill>
                  <a:ea typeface="Arial" charset="0"/>
                  <a:cs typeface="Arial" charset="0"/>
                </a:rPr>
                <a:t>3</a:t>
              </a:r>
              <a:endParaRPr lang="en-US">
                <a:solidFill>
                  <a:srgbClr val="0000FF"/>
                </a:solidFill>
                <a:ea typeface="Arial" charset="0"/>
                <a:cs typeface="Arial" charset="0"/>
              </a:endParaRPr>
            </a:p>
          </p:txBody>
        </p:sp>
        <p:sp>
          <p:nvSpPr>
            <p:cNvPr id="14498" name="Line 163"/>
            <p:cNvSpPr>
              <a:spLocks noChangeAspect="1" noChangeShapeType="1"/>
            </p:cNvSpPr>
            <p:nvPr/>
          </p:nvSpPr>
          <p:spPr bwMode="auto">
            <a:xfrm flipH="1">
              <a:off x="1066" y="1265"/>
              <a:ext cx="115" cy="66"/>
            </a:xfrm>
            <a:prstGeom prst="line">
              <a:avLst/>
            </a:prstGeom>
            <a:noFill/>
            <a:ln w="11113" cap="rnd">
              <a:solidFill>
                <a:srgbClr val="0000FF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99" name="Line 164"/>
            <p:cNvSpPr>
              <a:spLocks noChangeAspect="1" noChangeShapeType="1"/>
            </p:cNvSpPr>
            <p:nvPr/>
          </p:nvSpPr>
          <p:spPr bwMode="auto">
            <a:xfrm flipH="1">
              <a:off x="1066" y="1255"/>
              <a:ext cx="100" cy="57"/>
            </a:xfrm>
            <a:prstGeom prst="line">
              <a:avLst/>
            </a:prstGeom>
            <a:noFill/>
            <a:ln w="11113" cap="rnd">
              <a:solidFill>
                <a:srgbClr val="0000FF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00" name="Line 165"/>
            <p:cNvSpPr>
              <a:spLocks noChangeAspect="1" noChangeShapeType="1"/>
            </p:cNvSpPr>
            <p:nvPr/>
          </p:nvSpPr>
          <p:spPr bwMode="auto">
            <a:xfrm flipH="1" flipV="1">
              <a:off x="951" y="1264"/>
              <a:ext cx="115" cy="67"/>
            </a:xfrm>
            <a:prstGeom prst="line">
              <a:avLst/>
            </a:prstGeom>
            <a:noFill/>
            <a:ln w="11113" cap="rnd">
              <a:solidFill>
                <a:srgbClr val="0000FF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01" name="Line 166"/>
            <p:cNvSpPr>
              <a:spLocks noChangeAspect="1" noChangeShapeType="1"/>
            </p:cNvSpPr>
            <p:nvPr/>
          </p:nvSpPr>
          <p:spPr bwMode="auto">
            <a:xfrm flipV="1">
              <a:off x="951" y="1132"/>
              <a:ext cx="1" cy="132"/>
            </a:xfrm>
            <a:prstGeom prst="line">
              <a:avLst/>
            </a:prstGeom>
            <a:noFill/>
            <a:ln w="11113" cap="rnd">
              <a:solidFill>
                <a:srgbClr val="0000FF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02" name="Line 167"/>
            <p:cNvSpPr>
              <a:spLocks noChangeAspect="1" noChangeShapeType="1"/>
            </p:cNvSpPr>
            <p:nvPr/>
          </p:nvSpPr>
          <p:spPr bwMode="auto">
            <a:xfrm flipV="1">
              <a:off x="951" y="1065"/>
              <a:ext cx="115" cy="67"/>
            </a:xfrm>
            <a:prstGeom prst="line">
              <a:avLst/>
            </a:prstGeom>
            <a:noFill/>
            <a:ln w="11113" cap="rnd">
              <a:solidFill>
                <a:srgbClr val="0000FF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03" name="Line 168"/>
            <p:cNvSpPr>
              <a:spLocks noChangeAspect="1" noChangeShapeType="1"/>
            </p:cNvSpPr>
            <p:nvPr/>
          </p:nvSpPr>
          <p:spPr bwMode="auto">
            <a:xfrm>
              <a:off x="1066" y="1065"/>
              <a:ext cx="115" cy="67"/>
            </a:xfrm>
            <a:prstGeom prst="line">
              <a:avLst/>
            </a:prstGeom>
            <a:noFill/>
            <a:ln w="11113" cap="rnd">
              <a:solidFill>
                <a:srgbClr val="0000FF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04" name="Line 169"/>
            <p:cNvSpPr>
              <a:spLocks noChangeAspect="1" noChangeShapeType="1"/>
            </p:cNvSpPr>
            <p:nvPr/>
          </p:nvSpPr>
          <p:spPr bwMode="auto">
            <a:xfrm flipV="1">
              <a:off x="1181" y="1132"/>
              <a:ext cx="1" cy="133"/>
            </a:xfrm>
            <a:prstGeom prst="line">
              <a:avLst/>
            </a:prstGeom>
            <a:noFill/>
            <a:ln w="11113" cap="rnd">
              <a:solidFill>
                <a:srgbClr val="0000FF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05" name="Line 170"/>
            <p:cNvSpPr>
              <a:spLocks noChangeAspect="1" noChangeShapeType="1"/>
            </p:cNvSpPr>
            <p:nvPr/>
          </p:nvSpPr>
          <p:spPr bwMode="auto">
            <a:xfrm flipV="1">
              <a:off x="988" y="945"/>
              <a:ext cx="25" cy="14"/>
            </a:xfrm>
            <a:prstGeom prst="line">
              <a:avLst/>
            </a:prstGeom>
            <a:noFill/>
            <a:ln w="11113" cap="rnd">
              <a:solidFill>
                <a:srgbClr val="0000FF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06" name="Line 171"/>
            <p:cNvSpPr>
              <a:spLocks noChangeAspect="1" noChangeShapeType="1"/>
            </p:cNvSpPr>
            <p:nvPr/>
          </p:nvSpPr>
          <p:spPr bwMode="auto">
            <a:xfrm flipV="1">
              <a:off x="997" y="958"/>
              <a:ext cx="22" cy="13"/>
            </a:xfrm>
            <a:prstGeom prst="line">
              <a:avLst/>
            </a:prstGeom>
            <a:noFill/>
            <a:ln w="11113" cap="rnd">
              <a:solidFill>
                <a:srgbClr val="0000FF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07" name="Line 172"/>
            <p:cNvSpPr>
              <a:spLocks noChangeAspect="1" noChangeShapeType="1"/>
            </p:cNvSpPr>
            <p:nvPr/>
          </p:nvSpPr>
          <p:spPr bwMode="auto">
            <a:xfrm flipV="1">
              <a:off x="1006" y="971"/>
              <a:ext cx="19" cy="12"/>
            </a:xfrm>
            <a:prstGeom prst="line">
              <a:avLst/>
            </a:prstGeom>
            <a:noFill/>
            <a:ln w="11113" cap="rnd">
              <a:solidFill>
                <a:srgbClr val="0000FF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08" name="Line 173"/>
            <p:cNvSpPr>
              <a:spLocks noChangeAspect="1" noChangeShapeType="1"/>
            </p:cNvSpPr>
            <p:nvPr/>
          </p:nvSpPr>
          <p:spPr bwMode="auto">
            <a:xfrm flipV="1">
              <a:off x="1014" y="984"/>
              <a:ext cx="17" cy="10"/>
            </a:xfrm>
            <a:prstGeom prst="line">
              <a:avLst/>
            </a:prstGeom>
            <a:noFill/>
            <a:ln w="11113" cap="rnd">
              <a:solidFill>
                <a:srgbClr val="0000FF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09" name="Line 174"/>
            <p:cNvSpPr>
              <a:spLocks noChangeAspect="1" noChangeShapeType="1"/>
            </p:cNvSpPr>
            <p:nvPr/>
          </p:nvSpPr>
          <p:spPr bwMode="auto">
            <a:xfrm flipV="1">
              <a:off x="1022" y="998"/>
              <a:ext cx="15" cy="8"/>
            </a:xfrm>
            <a:prstGeom prst="line">
              <a:avLst/>
            </a:prstGeom>
            <a:noFill/>
            <a:ln w="11113" cap="rnd">
              <a:solidFill>
                <a:srgbClr val="0000FF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10" name="Line 175"/>
            <p:cNvSpPr>
              <a:spLocks noChangeAspect="1" noChangeShapeType="1"/>
            </p:cNvSpPr>
            <p:nvPr/>
          </p:nvSpPr>
          <p:spPr bwMode="auto">
            <a:xfrm flipV="1">
              <a:off x="1031" y="1011"/>
              <a:ext cx="12" cy="7"/>
            </a:xfrm>
            <a:prstGeom prst="line">
              <a:avLst/>
            </a:prstGeom>
            <a:noFill/>
            <a:ln w="11113" cap="rnd">
              <a:solidFill>
                <a:srgbClr val="0000FF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11" name="Line 176"/>
            <p:cNvSpPr>
              <a:spLocks noChangeAspect="1" noChangeShapeType="1"/>
            </p:cNvSpPr>
            <p:nvPr/>
          </p:nvSpPr>
          <p:spPr bwMode="auto">
            <a:xfrm flipV="1">
              <a:off x="1039" y="1024"/>
              <a:ext cx="10" cy="6"/>
            </a:xfrm>
            <a:prstGeom prst="line">
              <a:avLst/>
            </a:prstGeom>
            <a:noFill/>
            <a:ln w="11113" cap="rnd">
              <a:solidFill>
                <a:srgbClr val="0000FF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12" name="Line 177"/>
            <p:cNvSpPr>
              <a:spLocks noChangeAspect="1" noChangeShapeType="1"/>
            </p:cNvSpPr>
            <p:nvPr/>
          </p:nvSpPr>
          <p:spPr bwMode="auto">
            <a:xfrm flipV="1">
              <a:off x="1047" y="1037"/>
              <a:ext cx="8" cy="4"/>
            </a:xfrm>
            <a:prstGeom prst="line">
              <a:avLst/>
            </a:prstGeom>
            <a:noFill/>
            <a:ln w="11113" cap="rnd">
              <a:solidFill>
                <a:srgbClr val="0000FF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13" name="Line 178"/>
            <p:cNvSpPr>
              <a:spLocks noChangeAspect="1" noChangeShapeType="1"/>
            </p:cNvSpPr>
            <p:nvPr/>
          </p:nvSpPr>
          <p:spPr bwMode="auto">
            <a:xfrm flipV="1">
              <a:off x="1056" y="1050"/>
              <a:ext cx="5" cy="3"/>
            </a:xfrm>
            <a:prstGeom prst="line">
              <a:avLst/>
            </a:prstGeom>
            <a:noFill/>
            <a:ln w="11113" cap="rnd">
              <a:solidFill>
                <a:srgbClr val="0000FF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14" name="Line 179"/>
            <p:cNvSpPr>
              <a:spLocks noChangeAspect="1" noChangeShapeType="1"/>
            </p:cNvSpPr>
            <p:nvPr/>
          </p:nvSpPr>
          <p:spPr bwMode="auto">
            <a:xfrm flipH="1">
              <a:off x="1067" y="951"/>
              <a:ext cx="65" cy="113"/>
            </a:xfrm>
            <a:prstGeom prst="line">
              <a:avLst/>
            </a:prstGeom>
            <a:noFill/>
            <a:ln w="1588">
              <a:solidFill>
                <a:srgbClr val="0000FF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15" name="Freeform 180"/>
            <p:cNvSpPr>
              <a:spLocks noChangeAspect="1"/>
            </p:cNvSpPr>
            <p:nvPr/>
          </p:nvSpPr>
          <p:spPr bwMode="auto">
            <a:xfrm>
              <a:off x="1064" y="943"/>
              <a:ext cx="81" cy="122"/>
            </a:xfrm>
            <a:custGeom>
              <a:avLst/>
              <a:gdLst>
                <a:gd name="T0" fmla="*/ 13 w 134"/>
                <a:gd name="T1" fmla="*/ 0 h 203"/>
                <a:gd name="T2" fmla="*/ 18 w 134"/>
                <a:gd name="T3" fmla="*/ 3 h 203"/>
                <a:gd name="T4" fmla="*/ 1 w 134"/>
                <a:gd name="T5" fmla="*/ 26 h 203"/>
                <a:gd name="T6" fmla="*/ 1 w 134"/>
                <a:gd name="T7" fmla="*/ 26 h 203"/>
                <a:gd name="T8" fmla="*/ 0 w 134"/>
                <a:gd name="T9" fmla="*/ 26 h 203"/>
                <a:gd name="T10" fmla="*/ 13 w 134"/>
                <a:gd name="T11" fmla="*/ 0 h 20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34"/>
                <a:gd name="T19" fmla="*/ 0 h 203"/>
                <a:gd name="T20" fmla="*/ 134 w 134"/>
                <a:gd name="T21" fmla="*/ 203 h 20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34" h="203">
                  <a:moveTo>
                    <a:pt x="93" y="0"/>
                  </a:moveTo>
                  <a:lnTo>
                    <a:pt x="134" y="24"/>
                  </a:lnTo>
                  <a:lnTo>
                    <a:pt x="9" y="201"/>
                  </a:lnTo>
                  <a:lnTo>
                    <a:pt x="3" y="203"/>
                  </a:lnTo>
                  <a:lnTo>
                    <a:pt x="0" y="200"/>
                  </a:lnTo>
                  <a:lnTo>
                    <a:pt x="93" y="0"/>
                  </a:lnTo>
                  <a:close/>
                </a:path>
              </a:pathLst>
            </a:cu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FF"/>
                </a:solidFill>
              </a:endParaRPr>
            </a:p>
          </p:txBody>
        </p:sp>
        <p:sp>
          <p:nvSpPr>
            <p:cNvPr id="14516" name="Line 181"/>
            <p:cNvSpPr>
              <a:spLocks noChangeAspect="1" noChangeShapeType="1"/>
            </p:cNvSpPr>
            <p:nvPr/>
          </p:nvSpPr>
          <p:spPr bwMode="auto">
            <a:xfrm flipH="1">
              <a:off x="862" y="1269"/>
              <a:ext cx="97" cy="56"/>
            </a:xfrm>
            <a:prstGeom prst="line">
              <a:avLst/>
            </a:prstGeom>
            <a:noFill/>
            <a:ln w="11113" cap="rnd">
              <a:solidFill>
                <a:srgbClr val="0000FF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17" name="Line 182"/>
            <p:cNvSpPr>
              <a:spLocks noChangeAspect="1" noChangeShapeType="1"/>
            </p:cNvSpPr>
            <p:nvPr/>
          </p:nvSpPr>
          <p:spPr bwMode="auto">
            <a:xfrm flipH="1">
              <a:off x="855" y="1255"/>
              <a:ext cx="96" cy="56"/>
            </a:xfrm>
            <a:prstGeom prst="line">
              <a:avLst/>
            </a:prstGeom>
            <a:noFill/>
            <a:ln w="11113" cap="rnd">
              <a:solidFill>
                <a:srgbClr val="0000FF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18" name="Line 183"/>
            <p:cNvSpPr>
              <a:spLocks noChangeAspect="1" noChangeShapeType="1"/>
            </p:cNvSpPr>
            <p:nvPr/>
          </p:nvSpPr>
          <p:spPr bwMode="auto">
            <a:xfrm>
              <a:off x="1181" y="1265"/>
              <a:ext cx="115" cy="66"/>
            </a:xfrm>
            <a:prstGeom prst="line">
              <a:avLst/>
            </a:prstGeom>
            <a:noFill/>
            <a:ln w="11113" cap="rnd">
              <a:solidFill>
                <a:srgbClr val="0000FF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19" name="Line 184"/>
            <p:cNvSpPr>
              <a:spLocks noChangeAspect="1" noChangeShapeType="1"/>
            </p:cNvSpPr>
            <p:nvPr/>
          </p:nvSpPr>
          <p:spPr bwMode="auto">
            <a:xfrm>
              <a:off x="1181" y="1132"/>
              <a:ext cx="115" cy="66"/>
            </a:xfrm>
            <a:prstGeom prst="line">
              <a:avLst/>
            </a:prstGeom>
            <a:noFill/>
            <a:ln w="11113" cap="rnd">
              <a:solidFill>
                <a:srgbClr val="0000FF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20" name="Line 185"/>
            <p:cNvSpPr>
              <a:spLocks noChangeAspect="1" noChangeShapeType="1"/>
            </p:cNvSpPr>
            <p:nvPr/>
          </p:nvSpPr>
          <p:spPr bwMode="auto">
            <a:xfrm flipV="1">
              <a:off x="1296" y="1132"/>
              <a:ext cx="115" cy="66"/>
            </a:xfrm>
            <a:prstGeom prst="line">
              <a:avLst/>
            </a:prstGeom>
            <a:noFill/>
            <a:ln w="11113" cap="rnd">
              <a:solidFill>
                <a:srgbClr val="0000FF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21" name="Line 186"/>
            <p:cNvSpPr>
              <a:spLocks noChangeAspect="1" noChangeShapeType="1"/>
            </p:cNvSpPr>
            <p:nvPr/>
          </p:nvSpPr>
          <p:spPr bwMode="auto">
            <a:xfrm flipV="1">
              <a:off x="1296" y="1118"/>
              <a:ext cx="108" cy="62"/>
            </a:xfrm>
            <a:prstGeom prst="line">
              <a:avLst/>
            </a:prstGeom>
            <a:noFill/>
            <a:ln w="11113" cap="rnd">
              <a:solidFill>
                <a:srgbClr val="0000FF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22" name="Line 187"/>
            <p:cNvSpPr>
              <a:spLocks noChangeAspect="1" noChangeShapeType="1"/>
            </p:cNvSpPr>
            <p:nvPr/>
          </p:nvSpPr>
          <p:spPr bwMode="auto">
            <a:xfrm>
              <a:off x="1411" y="1132"/>
              <a:ext cx="115" cy="66"/>
            </a:xfrm>
            <a:prstGeom prst="line">
              <a:avLst/>
            </a:prstGeom>
            <a:noFill/>
            <a:ln w="11113" cap="rnd">
              <a:solidFill>
                <a:srgbClr val="0000FF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23" name="Line 188"/>
            <p:cNvSpPr>
              <a:spLocks noChangeAspect="1" noChangeShapeType="1"/>
            </p:cNvSpPr>
            <p:nvPr/>
          </p:nvSpPr>
          <p:spPr bwMode="auto">
            <a:xfrm>
              <a:off x="1223" y="1039"/>
              <a:ext cx="17" cy="10"/>
            </a:xfrm>
            <a:prstGeom prst="line">
              <a:avLst/>
            </a:prstGeom>
            <a:noFill/>
            <a:ln w="11113" cap="rnd">
              <a:solidFill>
                <a:srgbClr val="0000FF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24" name="Line 189"/>
            <p:cNvSpPr>
              <a:spLocks noChangeAspect="1" noChangeShapeType="1"/>
            </p:cNvSpPr>
            <p:nvPr/>
          </p:nvSpPr>
          <p:spPr bwMode="auto">
            <a:xfrm>
              <a:off x="1216" y="1052"/>
              <a:ext cx="17" cy="10"/>
            </a:xfrm>
            <a:prstGeom prst="line">
              <a:avLst/>
            </a:prstGeom>
            <a:noFill/>
            <a:ln w="11113" cap="rnd">
              <a:solidFill>
                <a:srgbClr val="0000FF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25" name="Line 190"/>
            <p:cNvSpPr>
              <a:spLocks noChangeAspect="1" noChangeShapeType="1"/>
            </p:cNvSpPr>
            <p:nvPr/>
          </p:nvSpPr>
          <p:spPr bwMode="auto">
            <a:xfrm>
              <a:off x="1209" y="1064"/>
              <a:ext cx="17" cy="10"/>
            </a:xfrm>
            <a:prstGeom prst="line">
              <a:avLst/>
            </a:prstGeom>
            <a:noFill/>
            <a:ln w="11113" cap="rnd">
              <a:solidFill>
                <a:srgbClr val="0000FF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26" name="Line 191"/>
            <p:cNvSpPr>
              <a:spLocks noChangeAspect="1" noChangeShapeType="1"/>
            </p:cNvSpPr>
            <p:nvPr/>
          </p:nvSpPr>
          <p:spPr bwMode="auto">
            <a:xfrm>
              <a:off x="1202" y="1077"/>
              <a:ext cx="17" cy="9"/>
            </a:xfrm>
            <a:prstGeom prst="line">
              <a:avLst/>
            </a:prstGeom>
            <a:noFill/>
            <a:ln w="11113" cap="rnd">
              <a:solidFill>
                <a:srgbClr val="0000FF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27" name="Line 192"/>
            <p:cNvSpPr>
              <a:spLocks noChangeAspect="1" noChangeShapeType="1"/>
            </p:cNvSpPr>
            <p:nvPr/>
          </p:nvSpPr>
          <p:spPr bwMode="auto">
            <a:xfrm>
              <a:off x="1195" y="1089"/>
              <a:ext cx="17" cy="9"/>
            </a:xfrm>
            <a:prstGeom prst="line">
              <a:avLst/>
            </a:prstGeom>
            <a:noFill/>
            <a:ln w="11113" cap="rnd">
              <a:solidFill>
                <a:srgbClr val="0000FF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28" name="Line 193"/>
            <p:cNvSpPr>
              <a:spLocks noChangeAspect="1" noChangeShapeType="1"/>
            </p:cNvSpPr>
            <p:nvPr/>
          </p:nvSpPr>
          <p:spPr bwMode="auto">
            <a:xfrm>
              <a:off x="1188" y="1101"/>
              <a:ext cx="17" cy="9"/>
            </a:xfrm>
            <a:prstGeom prst="line">
              <a:avLst/>
            </a:prstGeom>
            <a:noFill/>
            <a:ln w="11113" cap="rnd">
              <a:solidFill>
                <a:srgbClr val="0000FF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29" name="Line 194"/>
            <p:cNvSpPr>
              <a:spLocks noChangeAspect="1" noChangeShapeType="1"/>
            </p:cNvSpPr>
            <p:nvPr/>
          </p:nvSpPr>
          <p:spPr bwMode="auto">
            <a:xfrm>
              <a:off x="1181" y="1113"/>
              <a:ext cx="16" cy="10"/>
            </a:xfrm>
            <a:prstGeom prst="line">
              <a:avLst/>
            </a:prstGeom>
            <a:noFill/>
            <a:ln w="11113" cap="rnd">
              <a:solidFill>
                <a:srgbClr val="0000FF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30" name="Line 195"/>
            <p:cNvSpPr>
              <a:spLocks noChangeAspect="1" noChangeShapeType="1"/>
            </p:cNvSpPr>
            <p:nvPr/>
          </p:nvSpPr>
          <p:spPr bwMode="auto">
            <a:xfrm flipV="1">
              <a:off x="1526" y="1132"/>
              <a:ext cx="116" cy="66"/>
            </a:xfrm>
            <a:prstGeom prst="line">
              <a:avLst/>
            </a:prstGeom>
            <a:noFill/>
            <a:ln w="11113" cap="rnd">
              <a:solidFill>
                <a:srgbClr val="0000FF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31" name="Line 196"/>
            <p:cNvSpPr>
              <a:spLocks noChangeAspect="1" noChangeShapeType="1"/>
            </p:cNvSpPr>
            <p:nvPr/>
          </p:nvSpPr>
          <p:spPr bwMode="auto">
            <a:xfrm flipV="1">
              <a:off x="1526" y="1123"/>
              <a:ext cx="100" cy="57"/>
            </a:xfrm>
            <a:prstGeom prst="line">
              <a:avLst/>
            </a:prstGeom>
            <a:noFill/>
            <a:ln w="11113" cap="rnd">
              <a:solidFill>
                <a:srgbClr val="0000FF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32" name="Line 197"/>
            <p:cNvSpPr>
              <a:spLocks noChangeAspect="1" noChangeShapeType="1"/>
            </p:cNvSpPr>
            <p:nvPr/>
          </p:nvSpPr>
          <p:spPr bwMode="auto">
            <a:xfrm flipV="1">
              <a:off x="1642" y="998"/>
              <a:ext cx="0" cy="134"/>
            </a:xfrm>
            <a:prstGeom prst="line">
              <a:avLst/>
            </a:prstGeom>
            <a:noFill/>
            <a:ln w="11113" cap="rnd">
              <a:solidFill>
                <a:srgbClr val="0000FF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33" name="Line 198"/>
            <p:cNvSpPr>
              <a:spLocks noChangeAspect="1" noChangeShapeType="1"/>
            </p:cNvSpPr>
            <p:nvPr/>
          </p:nvSpPr>
          <p:spPr bwMode="auto">
            <a:xfrm flipH="1" flipV="1">
              <a:off x="1548" y="954"/>
              <a:ext cx="94" cy="54"/>
            </a:xfrm>
            <a:prstGeom prst="line">
              <a:avLst/>
            </a:prstGeom>
            <a:noFill/>
            <a:ln w="11113" cap="rnd">
              <a:solidFill>
                <a:srgbClr val="0000FF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34" name="Line 199"/>
            <p:cNvSpPr>
              <a:spLocks noChangeAspect="1" noChangeShapeType="1"/>
            </p:cNvSpPr>
            <p:nvPr/>
          </p:nvSpPr>
          <p:spPr bwMode="auto">
            <a:xfrm flipH="1" flipV="1">
              <a:off x="1556" y="940"/>
              <a:ext cx="94" cy="54"/>
            </a:xfrm>
            <a:prstGeom prst="line">
              <a:avLst/>
            </a:prstGeom>
            <a:noFill/>
            <a:ln w="11113" cap="rnd">
              <a:solidFill>
                <a:srgbClr val="0000FF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35" name="Line 200"/>
            <p:cNvSpPr>
              <a:spLocks noChangeAspect="1" noChangeShapeType="1"/>
            </p:cNvSpPr>
            <p:nvPr/>
          </p:nvSpPr>
          <p:spPr bwMode="auto">
            <a:xfrm>
              <a:off x="1526" y="1198"/>
              <a:ext cx="1" cy="108"/>
            </a:xfrm>
            <a:prstGeom prst="line">
              <a:avLst/>
            </a:prstGeom>
            <a:noFill/>
            <a:ln w="11113" cap="rnd">
              <a:solidFill>
                <a:srgbClr val="0000FF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36" name="Line 201"/>
            <p:cNvSpPr>
              <a:spLocks noChangeAspect="1" noChangeShapeType="1"/>
            </p:cNvSpPr>
            <p:nvPr/>
          </p:nvSpPr>
          <p:spPr bwMode="auto">
            <a:xfrm flipV="1">
              <a:off x="1642" y="946"/>
              <a:ext cx="91" cy="52"/>
            </a:xfrm>
            <a:prstGeom prst="line">
              <a:avLst/>
            </a:prstGeom>
            <a:noFill/>
            <a:ln w="11113" cap="rnd">
              <a:solidFill>
                <a:srgbClr val="0000FF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0" name="Group 202"/>
          <p:cNvGrpSpPr>
            <a:grpSpLocks/>
          </p:cNvGrpSpPr>
          <p:nvPr/>
        </p:nvGrpSpPr>
        <p:grpSpPr bwMode="auto">
          <a:xfrm>
            <a:off x="236538" y="941388"/>
            <a:ext cx="2354262" cy="1649412"/>
            <a:chOff x="2546" y="639"/>
            <a:chExt cx="1483" cy="1039"/>
          </a:xfrm>
        </p:grpSpPr>
        <p:sp>
          <p:nvSpPr>
            <p:cNvPr id="14374" name="Rectangle 203"/>
            <p:cNvSpPr>
              <a:spLocks noChangeAspect="1" noChangeArrowheads="1"/>
            </p:cNvSpPr>
            <p:nvPr/>
          </p:nvSpPr>
          <p:spPr bwMode="auto">
            <a:xfrm>
              <a:off x="3300" y="1300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solidFill>
                    <a:srgbClr val="660066"/>
                  </a:solidFill>
                  <a:ea typeface="Arial" charset="0"/>
                  <a:cs typeface="Arial" charset="0"/>
                </a:rPr>
                <a:t>H</a:t>
              </a:r>
              <a:endParaRPr lang="en-US">
                <a:solidFill>
                  <a:srgbClr val="660066"/>
                </a:solidFill>
                <a:ea typeface="Arial" charset="0"/>
                <a:cs typeface="Arial" charset="0"/>
              </a:endParaRPr>
            </a:p>
          </p:txBody>
        </p:sp>
        <p:sp>
          <p:nvSpPr>
            <p:cNvPr id="14375" name="Rectangle 204"/>
            <p:cNvSpPr>
              <a:spLocks noChangeAspect="1" noChangeArrowheads="1"/>
            </p:cNvSpPr>
            <p:nvPr/>
          </p:nvSpPr>
          <p:spPr bwMode="auto">
            <a:xfrm>
              <a:off x="3182" y="1083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solidFill>
                    <a:srgbClr val="660066"/>
                  </a:solidFill>
                  <a:ea typeface="Arial" charset="0"/>
                  <a:cs typeface="Arial" charset="0"/>
                </a:rPr>
                <a:t>H</a:t>
              </a:r>
              <a:endParaRPr lang="en-US">
                <a:solidFill>
                  <a:srgbClr val="660066"/>
                </a:solidFill>
                <a:ea typeface="Arial" charset="0"/>
                <a:cs typeface="Arial" charset="0"/>
              </a:endParaRPr>
            </a:p>
          </p:txBody>
        </p:sp>
        <p:sp>
          <p:nvSpPr>
            <p:cNvPr id="14376" name="Rectangle 205"/>
            <p:cNvSpPr>
              <a:spLocks noChangeAspect="1" noChangeArrowheads="1"/>
            </p:cNvSpPr>
            <p:nvPr/>
          </p:nvSpPr>
          <p:spPr bwMode="auto">
            <a:xfrm>
              <a:off x="3066" y="1309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solidFill>
                    <a:srgbClr val="660066"/>
                  </a:solidFill>
                  <a:ea typeface="Arial" charset="0"/>
                  <a:cs typeface="Arial" charset="0"/>
                </a:rPr>
                <a:t>H</a:t>
              </a:r>
              <a:endParaRPr lang="en-US">
                <a:solidFill>
                  <a:srgbClr val="660066"/>
                </a:solidFill>
                <a:ea typeface="Arial" charset="0"/>
                <a:cs typeface="Arial" charset="0"/>
              </a:endParaRPr>
            </a:p>
          </p:txBody>
        </p:sp>
        <p:sp>
          <p:nvSpPr>
            <p:cNvPr id="14377" name="Rectangle 206"/>
            <p:cNvSpPr>
              <a:spLocks noChangeAspect="1" noChangeArrowheads="1"/>
            </p:cNvSpPr>
            <p:nvPr/>
          </p:nvSpPr>
          <p:spPr bwMode="auto">
            <a:xfrm>
              <a:off x="3170" y="1473"/>
              <a:ext cx="63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solidFill>
                    <a:srgbClr val="660066"/>
                  </a:solidFill>
                  <a:ea typeface="Arial" charset="0"/>
                  <a:cs typeface="Arial" charset="0"/>
                </a:rPr>
                <a:t>O</a:t>
              </a:r>
              <a:endParaRPr lang="en-US">
                <a:solidFill>
                  <a:srgbClr val="660066"/>
                </a:solidFill>
                <a:ea typeface="Arial" charset="0"/>
                <a:cs typeface="Arial" charset="0"/>
              </a:endParaRPr>
            </a:p>
          </p:txBody>
        </p:sp>
        <p:sp>
          <p:nvSpPr>
            <p:cNvPr id="14378" name="Rectangle 207"/>
            <p:cNvSpPr>
              <a:spLocks noChangeAspect="1" noChangeArrowheads="1"/>
            </p:cNvSpPr>
            <p:nvPr/>
          </p:nvSpPr>
          <p:spPr bwMode="auto">
            <a:xfrm>
              <a:off x="2833" y="1306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solidFill>
                    <a:srgbClr val="660066"/>
                  </a:solidFill>
                  <a:ea typeface="Arial" charset="0"/>
                  <a:cs typeface="Arial" charset="0"/>
                </a:rPr>
                <a:t>H</a:t>
              </a:r>
              <a:endParaRPr lang="en-US">
                <a:solidFill>
                  <a:srgbClr val="660066"/>
                </a:solidFill>
                <a:ea typeface="Arial" charset="0"/>
                <a:cs typeface="Arial" charset="0"/>
              </a:endParaRPr>
            </a:p>
          </p:txBody>
        </p:sp>
        <p:sp>
          <p:nvSpPr>
            <p:cNvPr id="14379" name="Rectangle 208"/>
            <p:cNvSpPr>
              <a:spLocks noChangeAspect="1" noChangeArrowheads="1"/>
            </p:cNvSpPr>
            <p:nvPr/>
          </p:nvSpPr>
          <p:spPr bwMode="auto">
            <a:xfrm>
              <a:off x="2944" y="1581"/>
              <a:ext cx="63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solidFill>
                    <a:srgbClr val="660066"/>
                  </a:solidFill>
                  <a:ea typeface="Arial" charset="0"/>
                  <a:cs typeface="Arial" charset="0"/>
                </a:rPr>
                <a:t>O</a:t>
              </a:r>
              <a:endParaRPr lang="en-US">
                <a:solidFill>
                  <a:srgbClr val="660066"/>
                </a:solidFill>
                <a:ea typeface="Arial" charset="0"/>
                <a:cs typeface="Arial" charset="0"/>
              </a:endParaRPr>
            </a:p>
          </p:txBody>
        </p:sp>
        <p:sp>
          <p:nvSpPr>
            <p:cNvPr id="14380" name="Rectangle 209"/>
            <p:cNvSpPr>
              <a:spLocks noChangeAspect="1" noChangeArrowheads="1"/>
            </p:cNvSpPr>
            <p:nvPr/>
          </p:nvSpPr>
          <p:spPr bwMode="auto">
            <a:xfrm>
              <a:off x="2546" y="1173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solidFill>
                    <a:srgbClr val="660066"/>
                  </a:solidFill>
                  <a:ea typeface="Arial" charset="0"/>
                  <a:cs typeface="Arial" charset="0"/>
                </a:rPr>
                <a:t>H</a:t>
              </a:r>
              <a:endParaRPr lang="en-US">
                <a:solidFill>
                  <a:srgbClr val="660066"/>
                </a:solidFill>
                <a:ea typeface="Arial" charset="0"/>
                <a:cs typeface="Arial" charset="0"/>
              </a:endParaRPr>
            </a:p>
          </p:txBody>
        </p:sp>
        <p:sp>
          <p:nvSpPr>
            <p:cNvPr id="14381" name="Rectangle 210"/>
            <p:cNvSpPr>
              <a:spLocks noChangeAspect="1" noChangeArrowheads="1"/>
            </p:cNvSpPr>
            <p:nvPr/>
          </p:nvSpPr>
          <p:spPr bwMode="auto">
            <a:xfrm>
              <a:off x="2597" y="1173"/>
              <a:ext cx="63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solidFill>
                    <a:srgbClr val="660066"/>
                  </a:solidFill>
                  <a:ea typeface="Arial" charset="0"/>
                  <a:cs typeface="Arial" charset="0"/>
                </a:rPr>
                <a:t>O</a:t>
              </a:r>
              <a:endParaRPr lang="en-US">
                <a:solidFill>
                  <a:srgbClr val="660066"/>
                </a:solidFill>
                <a:ea typeface="Arial" charset="0"/>
                <a:cs typeface="Arial" charset="0"/>
              </a:endParaRPr>
            </a:p>
          </p:txBody>
        </p:sp>
        <p:sp>
          <p:nvSpPr>
            <p:cNvPr id="14382" name="Rectangle 211"/>
            <p:cNvSpPr>
              <a:spLocks noChangeAspect="1" noChangeArrowheads="1"/>
            </p:cNvSpPr>
            <p:nvPr/>
          </p:nvSpPr>
          <p:spPr bwMode="auto">
            <a:xfrm>
              <a:off x="2559" y="1439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solidFill>
                    <a:srgbClr val="660066"/>
                  </a:solidFill>
                  <a:ea typeface="Arial" charset="0"/>
                  <a:cs typeface="Arial" charset="0"/>
                </a:rPr>
                <a:t>H</a:t>
              </a:r>
              <a:endParaRPr lang="en-US">
                <a:solidFill>
                  <a:srgbClr val="660066"/>
                </a:solidFill>
                <a:ea typeface="Arial" charset="0"/>
                <a:cs typeface="Arial" charset="0"/>
              </a:endParaRPr>
            </a:p>
          </p:txBody>
        </p:sp>
        <p:sp>
          <p:nvSpPr>
            <p:cNvPr id="14383" name="Rectangle 212"/>
            <p:cNvSpPr>
              <a:spLocks noChangeAspect="1" noChangeArrowheads="1"/>
            </p:cNvSpPr>
            <p:nvPr/>
          </p:nvSpPr>
          <p:spPr bwMode="auto">
            <a:xfrm>
              <a:off x="2609" y="1439"/>
              <a:ext cx="63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solidFill>
                    <a:srgbClr val="660066"/>
                  </a:solidFill>
                  <a:ea typeface="Arial" charset="0"/>
                  <a:cs typeface="Arial" charset="0"/>
                </a:rPr>
                <a:t>O</a:t>
              </a:r>
              <a:endParaRPr lang="en-US">
                <a:solidFill>
                  <a:srgbClr val="660066"/>
                </a:solidFill>
                <a:ea typeface="Arial" charset="0"/>
                <a:cs typeface="Arial" charset="0"/>
              </a:endParaRPr>
            </a:p>
          </p:txBody>
        </p:sp>
        <p:sp>
          <p:nvSpPr>
            <p:cNvPr id="14384" name="Rectangle 213"/>
            <p:cNvSpPr>
              <a:spLocks noChangeAspect="1" noChangeArrowheads="1"/>
            </p:cNvSpPr>
            <p:nvPr/>
          </p:nvSpPr>
          <p:spPr bwMode="auto">
            <a:xfrm>
              <a:off x="3538" y="639"/>
              <a:ext cx="63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solidFill>
                    <a:srgbClr val="660066"/>
                  </a:solidFill>
                  <a:ea typeface="Arial" charset="0"/>
                  <a:cs typeface="Arial" charset="0"/>
                </a:rPr>
                <a:t>O</a:t>
              </a:r>
              <a:endParaRPr lang="en-US">
                <a:solidFill>
                  <a:srgbClr val="660066"/>
                </a:solidFill>
                <a:ea typeface="Arial" charset="0"/>
                <a:cs typeface="Arial" charset="0"/>
              </a:endParaRPr>
            </a:p>
          </p:txBody>
        </p:sp>
        <p:sp>
          <p:nvSpPr>
            <p:cNvPr id="14385" name="Rectangle 214"/>
            <p:cNvSpPr>
              <a:spLocks noChangeAspect="1" noChangeArrowheads="1"/>
            </p:cNvSpPr>
            <p:nvPr/>
          </p:nvSpPr>
          <p:spPr bwMode="auto">
            <a:xfrm>
              <a:off x="3599" y="639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solidFill>
                    <a:srgbClr val="660066"/>
                  </a:solidFill>
                  <a:ea typeface="Arial" charset="0"/>
                  <a:cs typeface="Arial" charset="0"/>
                </a:rPr>
                <a:t>H</a:t>
              </a:r>
              <a:endParaRPr lang="en-US">
                <a:solidFill>
                  <a:srgbClr val="660066"/>
                </a:solidFill>
                <a:ea typeface="Arial" charset="0"/>
                <a:cs typeface="Arial" charset="0"/>
              </a:endParaRPr>
            </a:p>
          </p:txBody>
        </p:sp>
        <p:sp>
          <p:nvSpPr>
            <p:cNvPr id="14386" name="Rectangle 215"/>
            <p:cNvSpPr>
              <a:spLocks noChangeAspect="1" noChangeArrowheads="1"/>
            </p:cNvSpPr>
            <p:nvPr/>
          </p:nvSpPr>
          <p:spPr bwMode="auto">
            <a:xfrm>
              <a:off x="3656" y="1001"/>
              <a:ext cx="63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solidFill>
                    <a:srgbClr val="660066"/>
                  </a:solidFill>
                  <a:ea typeface="Arial" charset="0"/>
                  <a:cs typeface="Arial" charset="0"/>
                </a:rPr>
                <a:t>O</a:t>
              </a:r>
              <a:endParaRPr lang="en-US">
                <a:solidFill>
                  <a:srgbClr val="660066"/>
                </a:solidFill>
                <a:ea typeface="Arial" charset="0"/>
                <a:cs typeface="Arial" charset="0"/>
              </a:endParaRPr>
            </a:p>
          </p:txBody>
        </p:sp>
        <p:sp>
          <p:nvSpPr>
            <p:cNvPr id="14387" name="Rectangle 216"/>
            <p:cNvSpPr>
              <a:spLocks noChangeAspect="1" noChangeArrowheads="1"/>
            </p:cNvSpPr>
            <p:nvPr/>
          </p:nvSpPr>
          <p:spPr bwMode="auto">
            <a:xfrm>
              <a:off x="3720" y="1001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solidFill>
                    <a:srgbClr val="660066"/>
                  </a:solidFill>
                  <a:ea typeface="Arial" charset="0"/>
                  <a:cs typeface="Arial" charset="0"/>
                </a:rPr>
                <a:t>H</a:t>
              </a:r>
              <a:endParaRPr lang="en-US">
                <a:solidFill>
                  <a:srgbClr val="660066"/>
                </a:solidFill>
                <a:ea typeface="Arial" charset="0"/>
                <a:cs typeface="Arial" charset="0"/>
              </a:endParaRPr>
            </a:p>
          </p:txBody>
        </p:sp>
        <p:sp>
          <p:nvSpPr>
            <p:cNvPr id="14388" name="Rectangle 217"/>
            <p:cNvSpPr>
              <a:spLocks noChangeAspect="1" noChangeArrowheads="1"/>
            </p:cNvSpPr>
            <p:nvPr/>
          </p:nvSpPr>
          <p:spPr bwMode="auto">
            <a:xfrm>
              <a:off x="3567" y="971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solidFill>
                    <a:srgbClr val="660066"/>
                  </a:solidFill>
                  <a:ea typeface="Arial" charset="0"/>
                  <a:cs typeface="Arial" charset="0"/>
                </a:rPr>
                <a:t>H</a:t>
              </a:r>
              <a:endParaRPr lang="en-US">
                <a:solidFill>
                  <a:srgbClr val="660066"/>
                </a:solidFill>
                <a:ea typeface="Arial" charset="0"/>
                <a:cs typeface="Arial" charset="0"/>
              </a:endParaRPr>
            </a:p>
          </p:txBody>
        </p:sp>
        <p:sp>
          <p:nvSpPr>
            <p:cNvPr id="14389" name="Line 218"/>
            <p:cNvSpPr>
              <a:spLocks noChangeAspect="1" noChangeShapeType="1"/>
            </p:cNvSpPr>
            <p:nvPr/>
          </p:nvSpPr>
          <p:spPr bwMode="auto">
            <a:xfrm>
              <a:off x="3326" y="941"/>
              <a:ext cx="1" cy="131"/>
            </a:xfrm>
            <a:prstGeom prst="line">
              <a:avLst/>
            </a:prstGeom>
            <a:noFill/>
            <a:ln w="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90" name="Freeform 219"/>
            <p:cNvSpPr>
              <a:spLocks noChangeAspect="1"/>
            </p:cNvSpPr>
            <p:nvPr/>
          </p:nvSpPr>
          <p:spPr bwMode="auto">
            <a:xfrm>
              <a:off x="3312" y="940"/>
              <a:ext cx="29" cy="133"/>
            </a:xfrm>
            <a:custGeom>
              <a:avLst/>
              <a:gdLst>
                <a:gd name="T0" fmla="*/ 0 w 96"/>
                <a:gd name="T1" fmla="*/ 0 h 441"/>
                <a:gd name="T2" fmla="*/ 1 w 96"/>
                <a:gd name="T3" fmla="*/ 0 h 441"/>
                <a:gd name="T4" fmla="*/ 1 w 96"/>
                <a:gd name="T5" fmla="*/ 4 h 441"/>
                <a:gd name="T6" fmla="*/ 1 w 96"/>
                <a:gd name="T7" fmla="*/ 4 h 441"/>
                <a:gd name="T8" fmla="*/ 0 w 96"/>
                <a:gd name="T9" fmla="*/ 4 h 441"/>
                <a:gd name="T10" fmla="*/ 0 w 96"/>
                <a:gd name="T11" fmla="*/ 0 h 44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96"/>
                <a:gd name="T19" fmla="*/ 0 h 441"/>
                <a:gd name="T20" fmla="*/ 96 w 96"/>
                <a:gd name="T21" fmla="*/ 441 h 44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96" h="441">
                  <a:moveTo>
                    <a:pt x="0" y="0"/>
                  </a:moveTo>
                  <a:lnTo>
                    <a:pt x="96" y="0"/>
                  </a:lnTo>
                  <a:lnTo>
                    <a:pt x="58" y="430"/>
                  </a:lnTo>
                  <a:lnTo>
                    <a:pt x="48" y="441"/>
                  </a:lnTo>
                  <a:lnTo>
                    <a:pt x="39" y="42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660066"/>
                </a:solidFill>
              </a:endParaRPr>
            </a:p>
          </p:txBody>
        </p:sp>
        <p:sp>
          <p:nvSpPr>
            <p:cNvPr id="14391" name="Line 220"/>
            <p:cNvSpPr>
              <a:spLocks noChangeAspect="1" noChangeShapeType="1"/>
            </p:cNvSpPr>
            <p:nvPr/>
          </p:nvSpPr>
          <p:spPr bwMode="auto">
            <a:xfrm>
              <a:off x="3326" y="1073"/>
              <a:ext cx="1" cy="137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92" name="Line 221"/>
            <p:cNvSpPr>
              <a:spLocks noChangeAspect="1" noChangeShapeType="1"/>
            </p:cNvSpPr>
            <p:nvPr/>
          </p:nvSpPr>
          <p:spPr bwMode="auto">
            <a:xfrm flipH="1" flipV="1">
              <a:off x="3211" y="1006"/>
              <a:ext cx="115" cy="67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93" name="Line 222"/>
            <p:cNvSpPr>
              <a:spLocks noChangeAspect="1" noChangeShapeType="1"/>
            </p:cNvSpPr>
            <p:nvPr/>
          </p:nvSpPr>
          <p:spPr bwMode="auto">
            <a:xfrm flipH="1">
              <a:off x="3211" y="1210"/>
              <a:ext cx="115" cy="66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94" name="Line 223"/>
            <p:cNvSpPr>
              <a:spLocks noChangeAspect="1" noChangeShapeType="1"/>
            </p:cNvSpPr>
            <p:nvPr/>
          </p:nvSpPr>
          <p:spPr bwMode="auto">
            <a:xfrm flipH="1">
              <a:off x="3312" y="1306"/>
              <a:ext cx="29" cy="1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95" name="Line 224"/>
            <p:cNvSpPr>
              <a:spLocks noChangeAspect="1" noChangeShapeType="1"/>
            </p:cNvSpPr>
            <p:nvPr/>
          </p:nvSpPr>
          <p:spPr bwMode="auto">
            <a:xfrm flipH="1">
              <a:off x="3314" y="1292"/>
              <a:ext cx="24" cy="1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96" name="Line 225"/>
            <p:cNvSpPr>
              <a:spLocks noChangeAspect="1" noChangeShapeType="1"/>
            </p:cNvSpPr>
            <p:nvPr/>
          </p:nvSpPr>
          <p:spPr bwMode="auto">
            <a:xfrm flipH="1">
              <a:off x="3315" y="1279"/>
              <a:ext cx="21" cy="0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97" name="Line 226"/>
            <p:cNvSpPr>
              <a:spLocks noChangeAspect="1" noChangeShapeType="1"/>
            </p:cNvSpPr>
            <p:nvPr/>
          </p:nvSpPr>
          <p:spPr bwMode="auto">
            <a:xfrm flipH="1">
              <a:off x="3318" y="1265"/>
              <a:ext cx="17" cy="1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98" name="Line 227"/>
            <p:cNvSpPr>
              <a:spLocks noChangeAspect="1" noChangeShapeType="1"/>
            </p:cNvSpPr>
            <p:nvPr/>
          </p:nvSpPr>
          <p:spPr bwMode="auto">
            <a:xfrm flipH="1">
              <a:off x="3320" y="1252"/>
              <a:ext cx="13" cy="0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99" name="Line 228"/>
            <p:cNvSpPr>
              <a:spLocks noChangeAspect="1" noChangeShapeType="1"/>
            </p:cNvSpPr>
            <p:nvPr/>
          </p:nvSpPr>
          <p:spPr bwMode="auto">
            <a:xfrm flipH="1">
              <a:off x="3321" y="1239"/>
              <a:ext cx="9" cy="0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00" name="Line 229"/>
            <p:cNvSpPr>
              <a:spLocks noChangeAspect="1" noChangeShapeType="1"/>
            </p:cNvSpPr>
            <p:nvPr/>
          </p:nvSpPr>
          <p:spPr bwMode="auto">
            <a:xfrm flipH="1">
              <a:off x="3324" y="1225"/>
              <a:ext cx="5" cy="1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01" name="Line 230"/>
            <p:cNvSpPr>
              <a:spLocks noChangeAspect="1" noChangeShapeType="1"/>
            </p:cNvSpPr>
            <p:nvPr/>
          </p:nvSpPr>
          <p:spPr bwMode="auto">
            <a:xfrm flipH="1">
              <a:off x="3096" y="1006"/>
              <a:ext cx="115" cy="67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02" name="Line 231"/>
            <p:cNvSpPr>
              <a:spLocks noChangeAspect="1" noChangeShapeType="1"/>
            </p:cNvSpPr>
            <p:nvPr/>
          </p:nvSpPr>
          <p:spPr bwMode="auto">
            <a:xfrm flipH="1" flipV="1">
              <a:off x="3096" y="1210"/>
              <a:ext cx="115" cy="66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03" name="Line 232"/>
            <p:cNvSpPr>
              <a:spLocks noChangeAspect="1" noChangeShapeType="1"/>
            </p:cNvSpPr>
            <p:nvPr/>
          </p:nvSpPr>
          <p:spPr bwMode="auto">
            <a:xfrm>
              <a:off x="3211" y="1276"/>
              <a:ext cx="49" cy="102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04" name="Line 233"/>
            <p:cNvSpPr>
              <a:spLocks noChangeAspect="1" noChangeShapeType="1"/>
            </p:cNvSpPr>
            <p:nvPr/>
          </p:nvSpPr>
          <p:spPr bwMode="auto">
            <a:xfrm>
              <a:off x="3211" y="1172"/>
              <a:ext cx="1" cy="103"/>
            </a:xfrm>
            <a:prstGeom prst="line">
              <a:avLst/>
            </a:prstGeom>
            <a:noFill/>
            <a:ln w="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05" name="Freeform 234"/>
            <p:cNvSpPr>
              <a:spLocks noChangeAspect="1"/>
            </p:cNvSpPr>
            <p:nvPr/>
          </p:nvSpPr>
          <p:spPr bwMode="auto">
            <a:xfrm>
              <a:off x="3197" y="1171"/>
              <a:ext cx="29" cy="105"/>
            </a:xfrm>
            <a:custGeom>
              <a:avLst/>
              <a:gdLst>
                <a:gd name="T0" fmla="*/ 0 w 96"/>
                <a:gd name="T1" fmla="*/ 0 h 349"/>
                <a:gd name="T2" fmla="*/ 1 w 96"/>
                <a:gd name="T3" fmla="*/ 0 h 349"/>
                <a:gd name="T4" fmla="*/ 1 w 96"/>
                <a:gd name="T5" fmla="*/ 3 h 349"/>
                <a:gd name="T6" fmla="*/ 1 w 96"/>
                <a:gd name="T7" fmla="*/ 3 h 349"/>
                <a:gd name="T8" fmla="*/ 0 w 96"/>
                <a:gd name="T9" fmla="*/ 3 h 349"/>
                <a:gd name="T10" fmla="*/ 0 w 96"/>
                <a:gd name="T11" fmla="*/ 0 h 34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96"/>
                <a:gd name="T19" fmla="*/ 0 h 349"/>
                <a:gd name="T20" fmla="*/ 96 w 96"/>
                <a:gd name="T21" fmla="*/ 349 h 34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96" h="349">
                  <a:moveTo>
                    <a:pt x="0" y="0"/>
                  </a:moveTo>
                  <a:lnTo>
                    <a:pt x="96" y="0"/>
                  </a:lnTo>
                  <a:lnTo>
                    <a:pt x="58" y="334"/>
                  </a:lnTo>
                  <a:lnTo>
                    <a:pt x="48" y="349"/>
                  </a:lnTo>
                  <a:lnTo>
                    <a:pt x="39" y="33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660066"/>
                </a:solidFill>
              </a:endParaRPr>
            </a:p>
          </p:txBody>
        </p:sp>
        <p:sp>
          <p:nvSpPr>
            <p:cNvPr id="14406" name="Line 235"/>
            <p:cNvSpPr>
              <a:spLocks noChangeAspect="1" noChangeShapeType="1"/>
            </p:cNvSpPr>
            <p:nvPr/>
          </p:nvSpPr>
          <p:spPr bwMode="auto">
            <a:xfrm>
              <a:off x="3096" y="1073"/>
              <a:ext cx="1" cy="137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07" name="Line 236"/>
            <p:cNvSpPr>
              <a:spLocks noChangeAspect="1" noChangeShapeType="1"/>
            </p:cNvSpPr>
            <p:nvPr/>
          </p:nvSpPr>
          <p:spPr bwMode="auto">
            <a:xfrm flipH="1">
              <a:off x="2982" y="1210"/>
              <a:ext cx="114" cy="66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08" name="Line 237"/>
            <p:cNvSpPr>
              <a:spLocks noChangeAspect="1" noChangeShapeType="1"/>
            </p:cNvSpPr>
            <p:nvPr/>
          </p:nvSpPr>
          <p:spPr bwMode="auto">
            <a:xfrm flipH="1">
              <a:off x="3083" y="1306"/>
              <a:ext cx="28" cy="1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09" name="Line 238"/>
            <p:cNvSpPr>
              <a:spLocks noChangeAspect="1" noChangeShapeType="1"/>
            </p:cNvSpPr>
            <p:nvPr/>
          </p:nvSpPr>
          <p:spPr bwMode="auto">
            <a:xfrm flipH="1">
              <a:off x="3084" y="1292"/>
              <a:ext cx="24" cy="1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10" name="Line 239"/>
            <p:cNvSpPr>
              <a:spLocks noChangeAspect="1" noChangeShapeType="1"/>
            </p:cNvSpPr>
            <p:nvPr/>
          </p:nvSpPr>
          <p:spPr bwMode="auto">
            <a:xfrm flipH="1">
              <a:off x="3086" y="1279"/>
              <a:ext cx="21" cy="0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11" name="Line 240"/>
            <p:cNvSpPr>
              <a:spLocks noChangeAspect="1" noChangeShapeType="1"/>
            </p:cNvSpPr>
            <p:nvPr/>
          </p:nvSpPr>
          <p:spPr bwMode="auto">
            <a:xfrm flipH="1">
              <a:off x="3088" y="1265"/>
              <a:ext cx="17" cy="1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12" name="Line 241"/>
            <p:cNvSpPr>
              <a:spLocks noChangeAspect="1" noChangeShapeType="1"/>
            </p:cNvSpPr>
            <p:nvPr/>
          </p:nvSpPr>
          <p:spPr bwMode="auto">
            <a:xfrm flipH="1">
              <a:off x="3090" y="1252"/>
              <a:ext cx="13" cy="0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13" name="Line 242"/>
            <p:cNvSpPr>
              <a:spLocks noChangeAspect="1" noChangeShapeType="1"/>
            </p:cNvSpPr>
            <p:nvPr/>
          </p:nvSpPr>
          <p:spPr bwMode="auto">
            <a:xfrm flipH="1">
              <a:off x="3092" y="1239"/>
              <a:ext cx="9" cy="0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14" name="Line 243"/>
            <p:cNvSpPr>
              <a:spLocks noChangeAspect="1" noChangeShapeType="1"/>
            </p:cNvSpPr>
            <p:nvPr/>
          </p:nvSpPr>
          <p:spPr bwMode="auto">
            <a:xfrm flipH="1">
              <a:off x="3093" y="1225"/>
              <a:ext cx="6" cy="1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15" name="Line 244"/>
            <p:cNvSpPr>
              <a:spLocks noChangeAspect="1" noChangeShapeType="1"/>
            </p:cNvSpPr>
            <p:nvPr/>
          </p:nvSpPr>
          <p:spPr bwMode="auto">
            <a:xfrm flipH="1">
              <a:off x="3202" y="1378"/>
              <a:ext cx="58" cy="97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16" name="Line 245"/>
            <p:cNvSpPr>
              <a:spLocks noChangeAspect="1" noChangeShapeType="1"/>
            </p:cNvSpPr>
            <p:nvPr/>
          </p:nvSpPr>
          <p:spPr bwMode="auto">
            <a:xfrm>
              <a:off x="2982" y="1145"/>
              <a:ext cx="0" cy="130"/>
            </a:xfrm>
            <a:prstGeom prst="line">
              <a:avLst/>
            </a:prstGeom>
            <a:noFill/>
            <a:ln w="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17" name="Freeform 246"/>
            <p:cNvSpPr>
              <a:spLocks noChangeAspect="1"/>
            </p:cNvSpPr>
            <p:nvPr/>
          </p:nvSpPr>
          <p:spPr bwMode="auto">
            <a:xfrm>
              <a:off x="2967" y="1144"/>
              <a:ext cx="29" cy="132"/>
            </a:xfrm>
            <a:custGeom>
              <a:avLst/>
              <a:gdLst>
                <a:gd name="T0" fmla="*/ 0 w 95"/>
                <a:gd name="T1" fmla="*/ 0 h 441"/>
                <a:gd name="T2" fmla="*/ 1 w 95"/>
                <a:gd name="T3" fmla="*/ 0 h 441"/>
                <a:gd name="T4" fmla="*/ 1 w 95"/>
                <a:gd name="T5" fmla="*/ 3 h 441"/>
                <a:gd name="T6" fmla="*/ 0 w 95"/>
                <a:gd name="T7" fmla="*/ 4 h 441"/>
                <a:gd name="T8" fmla="*/ 0 w 95"/>
                <a:gd name="T9" fmla="*/ 3 h 441"/>
                <a:gd name="T10" fmla="*/ 0 w 95"/>
                <a:gd name="T11" fmla="*/ 0 h 44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95"/>
                <a:gd name="T19" fmla="*/ 0 h 441"/>
                <a:gd name="T20" fmla="*/ 95 w 95"/>
                <a:gd name="T21" fmla="*/ 441 h 44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95" h="441">
                  <a:moveTo>
                    <a:pt x="0" y="0"/>
                  </a:moveTo>
                  <a:lnTo>
                    <a:pt x="95" y="0"/>
                  </a:lnTo>
                  <a:lnTo>
                    <a:pt x="57" y="426"/>
                  </a:lnTo>
                  <a:lnTo>
                    <a:pt x="47" y="441"/>
                  </a:lnTo>
                  <a:lnTo>
                    <a:pt x="38" y="42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660066"/>
                </a:solidFill>
              </a:endParaRPr>
            </a:p>
          </p:txBody>
        </p:sp>
        <p:sp>
          <p:nvSpPr>
            <p:cNvPr id="14418" name="Line 247"/>
            <p:cNvSpPr>
              <a:spLocks noChangeAspect="1" noChangeShapeType="1"/>
            </p:cNvSpPr>
            <p:nvPr/>
          </p:nvSpPr>
          <p:spPr bwMode="auto">
            <a:xfrm>
              <a:off x="2982" y="1276"/>
              <a:ext cx="0" cy="132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19" name="Line 248"/>
            <p:cNvSpPr>
              <a:spLocks noChangeAspect="1" noChangeShapeType="1"/>
            </p:cNvSpPr>
            <p:nvPr/>
          </p:nvSpPr>
          <p:spPr bwMode="auto">
            <a:xfrm flipH="1" flipV="1">
              <a:off x="2871" y="1210"/>
              <a:ext cx="111" cy="66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20" name="Line 249"/>
            <p:cNvSpPr>
              <a:spLocks noChangeAspect="1" noChangeShapeType="1"/>
            </p:cNvSpPr>
            <p:nvPr/>
          </p:nvSpPr>
          <p:spPr bwMode="auto">
            <a:xfrm flipH="1">
              <a:off x="3056" y="1497"/>
              <a:ext cx="107" cy="1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21" name="Line 250"/>
            <p:cNvSpPr>
              <a:spLocks noChangeAspect="1" noChangeShapeType="1"/>
            </p:cNvSpPr>
            <p:nvPr/>
          </p:nvSpPr>
          <p:spPr bwMode="auto">
            <a:xfrm>
              <a:off x="2982" y="1408"/>
              <a:ext cx="74" cy="89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22" name="Line 251"/>
            <p:cNvSpPr>
              <a:spLocks noChangeAspect="1" noChangeShapeType="1"/>
            </p:cNvSpPr>
            <p:nvPr/>
          </p:nvSpPr>
          <p:spPr bwMode="auto">
            <a:xfrm flipH="1">
              <a:off x="2871" y="1408"/>
              <a:ext cx="111" cy="67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23" name="Line 252"/>
            <p:cNvSpPr>
              <a:spLocks noChangeAspect="1" noChangeShapeType="1"/>
            </p:cNvSpPr>
            <p:nvPr/>
          </p:nvSpPr>
          <p:spPr bwMode="auto">
            <a:xfrm flipV="1">
              <a:off x="2892" y="1347"/>
              <a:ext cx="14" cy="24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24" name="Line 253"/>
            <p:cNvSpPr>
              <a:spLocks noChangeAspect="1" noChangeShapeType="1"/>
            </p:cNvSpPr>
            <p:nvPr/>
          </p:nvSpPr>
          <p:spPr bwMode="auto">
            <a:xfrm flipV="1">
              <a:off x="2905" y="1356"/>
              <a:ext cx="12" cy="21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25" name="Line 254"/>
            <p:cNvSpPr>
              <a:spLocks noChangeAspect="1" noChangeShapeType="1"/>
            </p:cNvSpPr>
            <p:nvPr/>
          </p:nvSpPr>
          <p:spPr bwMode="auto">
            <a:xfrm flipV="1">
              <a:off x="2917" y="1364"/>
              <a:ext cx="11" cy="18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26" name="Line 255"/>
            <p:cNvSpPr>
              <a:spLocks noChangeAspect="1" noChangeShapeType="1"/>
            </p:cNvSpPr>
            <p:nvPr/>
          </p:nvSpPr>
          <p:spPr bwMode="auto">
            <a:xfrm flipV="1">
              <a:off x="2929" y="1373"/>
              <a:ext cx="9" cy="14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27" name="Line 256"/>
            <p:cNvSpPr>
              <a:spLocks noChangeAspect="1" noChangeShapeType="1"/>
            </p:cNvSpPr>
            <p:nvPr/>
          </p:nvSpPr>
          <p:spPr bwMode="auto">
            <a:xfrm flipV="1">
              <a:off x="2942" y="1381"/>
              <a:ext cx="7" cy="12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28" name="Line 257"/>
            <p:cNvSpPr>
              <a:spLocks noChangeAspect="1" noChangeShapeType="1"/>
            </p:cNvSpPr>
            <p:nvPr/>
          </p:nvSpPr>
          <p:spPr bwMode="auto">
            <a:xfrm flipV="1">
              <a:off x="2955" y="1390"/>
              <a:ext cx="4" cy="8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29" name="Line 258"/>
            <p:cNvSpPr>
              <a:spLocks noChangeAspect="1" noChangeShapeType="1"/>
            </p:cNvSpPr>
            <p:nvPr/>
          </p:nvSpPr>
          <p:spPr bwMode="auto">
            <a:xfrm flipV="1">
              <a:off x="2967" y="1399"/>
              <a:ext cx="3" cy="4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30" name="Line 259"/>
            <p:cNvSpPr>
              <a:spLocks noChangeAspect="1" noChangeShapeType="1"/>
            </p:cNvSpPr>
            <p:nvPr/>
          </p:nvSpPr>
          <p:spPr bwMode="auto">
            <a:xfrm flipH="1">
              <a:off x="2756" y="1210"/>
              <a:ext cx="115" cy="66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31" name="Line 260"/>
            <p:cNvSpPr>
              <a:spLocks noChangeAspect="1" noChangeShapeType="1"/>
            </p:cNvSpPr>
            <p:nvPr/>
          </p:nvSpPr>
          <p:spPr bwMode="auto">
            <a:xfrm flipH="1">
              <a:off x="3003" y="1497"/>
              <a:ext cx="63" cy="98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32" name="Line 261"/>
            <p:cNvSpPr>
              <a:spLocks noChangeAspect="1" noChangeShapeType="1"/>
            </p:cNvSpPr>
            <p:nvPr/>
          </p:nvSpPr>
          <p:spPr bwMode="auto">
            <a:xfrm flipH="1">
              <a:off x="2989" y="1491"/>
              <a:ext cx="62" cy="95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33" name="Line 262"/>
            <p:cNvSpPr>
              <a:spLocks noChangeAspect="1" noChangeShapeType="1"/>
            </p:cNvSpPr>
            <p:nvPr/>
          </p:nvSpPr>
          <p:spPr bwMode="auto">
            <a:xfrm flipH="1" flipV="1">
              <a:off x="2756" y="1408"/>
              <a:ext cx="115" cy="67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34" name="Line 263"/>
            <p:cNvSpPr>
              <a:spLocks noChangeAspect="1" noChangeShapeType="1"/>
            </p:cNvSpPr>
            <p:nvPr/>
          </p:nvSpPr>
          <p:spPr bwMode="auto">
            <a:xfrm>
              <a:off x="2756" y="1276"/>
              <a:ext cx="1" cy="132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35" name="Line 264"/>
            <p:cNvSpPr>
              <a:spLocks noChangeAspect="1" noChangeShapeType="1"/>
            </p:cNvSpPr>
            <p:nvPr/>
          </p:nvSpPr>
          <p:spPr bwMode="auto">
            <a:xfrm flipV="1">
              <a:off x="2664" y="1213"/>
              <a:ext cx="14" cy="24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36" name="Line 265"/>
            <p:cNvSpPr>
              <a:spLocks noChangeAspect="1" noChangeShapeType="1"/>
            </p:cNvSpPr>
            <p:nvPr/>
          </p:nvSpPr>
          <p:spPr bwMode="auto">
            <a:xfrm flipV="1">
              <a:off x="2677" y="1221"/>
              <a:ext cx="12" cy="22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37" name="Line 266"/>
            <p:cNvSpPr>
              <a:spLocks noChangeAspect="1" noChangeShapeType="1"/>
            </p:cNvSpPr>
            <p:nvPr/>
          </p:nvSpPr>
          <p:spPr bwMode="auto">
            <a:xfrm flipV="1">
              <a:off x="2689" y="1231"/>
              <a:ext cx="11" cy="17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38" name="Line 267"/>
            <p:cNvSpPr>
              <a:spLocks noChangeAspect="1" noChangeShapeType="1"/>
            </p:cNvSpPr>
            <p:nvPr/>
          </p:nvSpPr>
          <p:spPr bwMode="auto">
            <a:xfrm flipV="1">
              <a:off x="2703" y="1239"/>
              <a:ext cx="9" cy="15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39" name="Line 268"/>
            <p:cNvSpPr>
              <a:spLocks noChangeAspect="1" noChangeShapeType="1"/>
            </p:cNvSpPr>
            <p:nvPr/>
          </p:nvSpPr>
          <p:spPr bwMode="auto">
            <a:xfrm flipV="1">
              <a:off x="2715" y="1248"/>
              <a:ext cx="7" cy="12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40" name="Line 269"/>
            <p:cNvSpPr>
              <a:spLocks noChangeAspect="1" noChangeShapeType="1"/>
            </p:cNvSpPr>
            <p:nvPr/>
          </p:nvSpPr>
          <p:spPr bwMode="auto">
            <a:xfrm flipV="1">
              <a:off x="2728" y="1257"/>
              <a:ext cx="5" cy="7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41" name="Line 270"/>
            <p:cNvSpPr>
              <a:spLocks noChangeAspect="1" noChangeShapeType="1"/>
            </p:cNvSpPr>
            <p:nvPr/>
          </p:nvSpPr>
          <p:spPr bwMode="auto">
            <a:xfrm flipV="1">
              <a:off x="2742" y="1266"/>
              <a:ext cx="2" cy="4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42" name="Line 271"/>
            <p:cNvSpPr>
              <a:spLocks noChangeAspect="1" noChangeShapeType="1"/>
            </p:cNvSpPr>
            <p:nvPr/>
          </p:nvSpPr>
          <p:spPr bwMode="auto">
            <a:xfrm flipH="1" flipV="1">
              <a:off x="2662" y="1448"/>
              <a:ext cx="15" cy="25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43" name="Line 272"/>
            <p:cNvSpPr>
              <a:spLocks noChangeAspect="1" noChangeShapeType="1"/>
            </p:cNvSpPr>
            <p:nvPr/>
          </p:nvSpPr>
          <p:spPr bwMode="auto">
            <a:xfrm flipH="1" flipV="1">
              <a:off x="2676" y="1443"/>
              <a:ext cx="12" cy="21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44" name="Line 273"/>
            <p:cNvSpPr>
              <a:spLocks noChangeAspect="1" noChangeShapeType="1"/>
            </p:cNvSpPr>
            <p:nvPr/>
          </p:nvSpPr>
          <p:spPr bwMode="auto">
            <a:xfrm flipH="1" flipV="1">
              <a:off x="2689" y="1437"/>
              <a:ext cx="10" cy="17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45" name="Line 274"/>
            <p:cNvSpPr>
              <a:spLocks noChangeAspect="1" noChangeShapeType="1"/>
            </p:cNvSpPr>
            <p:nvPr/>
          </p:nvSpPr>
          <p:spPr bwMode="auto">
            <a:xfrm flipH="1" flipV="1">
              <a:off x="2702" y="1432"/>
              <a:ext cx="9" cy="14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46" name="Line 275"/>
            <p:cNvSpPr>
              <a:spLocks noChangeAspect="1" noChangeShapeType="1"/>
            </p:cNvSpPr>
            <p:nvPr/>
          </p:nvSpPr>
          <p:spPr bwMode="auto">
            <a:xfrm flipH="1" flipV="1">
              <a:off x="2715" y="1426"/>
              <a:ext cx="7" cy="10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47" name="Line 276"/>
            <p:cNvSpPr>
              <a:spLocks noChangeAspect="1" noChangeShapeType="1"/>
            </p:cNvSpPr>
            <p:nvPr/>
          </p:nvSpPr>
          <p:spPr bwMode="auto">
            <a:xfrm flipH="1" flipV="1">
              <a:off x="2728" y="1420"/>
              <a:ext cx="5" cy="8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48" name="Line 277"/>
            <p:cNvSpPr>
              <a:spLocks noChangeAspect="1" noChangeShapeType="1"/>
            </p:cNvSpPr>
            <p:nvPr/>
          </p:nvSpPr>
          <p:spPr bwMode="auto">
            <a:xfrm flipH="1" flipV="1">
              <a:off x="2742" y="1414"/>
              <a:ext cx="2" cy="5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49" name="Line 278"/>
            <p:cNvSpPr>
              <a:spLocks noChangeAspect="1" noChangeShapeType="1"/>
            </p:cNvSpPr>
            <p:nvPr/>
          </p:nvSpPr>
          <p:spPr bwMode="auto">
            <a:xfrm flipV="1">
              <a:off x="3335" y="818"/>
              <a:ext cx="14" cy="25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50" name="Line 279"/>
            <p:cNvSpPr>
              <a:spLocks noChangeAspect="1" noChangeShapeType="1"/>
            </p:cNvSpPr>
            <p:nvPr/>
          </p:nvSpPr>
          <p:spPr bwMode="auto">
            <a:xfrm flipV="1">
              <a:off x="3347" y="827"/>
              <a:ext cx="14" cy="22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51" name="Line 280"/>
            <p:cNvSpPr>
              <a:spLocks noChangeAspect="1" noChangeShapeType="1"/>
            </p:cNvSpPr>
            <p:nvPr/>
          </p:nvSpPr>
          <p:spPr bwMode="auto">
            <a:xfrm flipV="1">
              <a:off x="3360" y="835"/>
              <a:ext cx="12" cy="20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52" name="Line 281"/>
            <p:cNvSpPr>
              <a:spLocks noChangeAspect="1" noChangeShapeType="1"/>
            </p:cNvSpPr>
            <p:nvPr/>
          </p:nvSpPr>
          <p:spPr bwMode="auto">
            <a:xfrm flipV="1">
              <a:off x="3374" y="843"/>
              <a:ext cx="10" cy="18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53" name="Line 282"/>
            <p:cNvSpPr>
              <a:spLocks noChangeAspect="1" noChangeShapeType="1"/>
            </p:cNvSpPr>
            <p:nvPr/>
          </p:nvSpPr>
          <p:spPr bwMode="auto">
            <a:xfrm flipV="1">
              <a:off x="3387" y="852"/>
              <a:ext cx="9" cy="15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54" name="Line 283"/>
            <p:cNvSpPr>
              <a:spLocks noChangeAspect="1" noChangeShapeType="1"/>
            </p:cNvSpPr>
            <p:nvPr/>
          </p:nvSpPr>
          <p:spPr bwMode="auto">
            <a:xfrm flipV="1">
              <a:off x="3400" y="860"/>
              <a:ext cx="8" cy="13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55" name="Line 284"/>
            <p:cNvSpPr>
              <a:spLocks noChangeAspect="1" noChangeShapeType="1"/>
            </p:cNvSpPr>
            <p:nvPr/>
          </p:nvSpPr>
          <p:spPr bwMode="auto">
            <a:xfrm flipV="1">
              <a:off x="3413" y="869"/>
              <a:ext cx="6" cy="10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56" name="Line 285"/>
            <p:cNvSpPr>
              <a:spLocks noChangeAspect="1" noChangeShapeType="1"/>
            </p:cNvSpPr>
            <p:nvPr/>
          </p:nvSpPr>
          <p:spPr bwMode="auto">
            <a:xfrm flipV="1">
              <a:off x="3427" y="877"/>
              <a:ext cx="4" cy="8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57" name="Line 286"/>
            <p:cNvSpPr>
              <a:spLocks noChangeAspect="1" noChangeShapeType="1"/>
            </p:cNvSpPr>
            <p:nvPr/>
          </p:nvSpPr>
          <p:spPr bwMode="auto">
            <a:xfrm flipV="1">
              <a:off x="3440" y="886"/>
              <a:ext cx="3" cy="4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58" name="Line 287"/>
            <p:cNvSpPr>
              <a:spLocks noChangeAspect="1" noChangeShapeType="1"/>
            </p:cNvSpPr>
            <p:nvPr/>
          </p:nvSpPr>
          <p:spPr bwMode="auto">
            <a:xfrm flipV="1">
              <a:off x="3454" y="830"/>
              <a:ext cx="115" cy="66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59" name="Line 288"/>
            <p:cNvSpPr>
              <a:spLocks noChangeAspect="1" noChangeShapeType="1"/>
            </p:cNvSpPr>
            <p:nvPr/>
          </p:nvSpPr>
          <p:spPr bwMode="auto">
            <a:xfrm>
              <a:off x="3569" y="830"/>
              <a:ext cx="115" cy="66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60" name="Line 289"/>
            <p:cNvSpPr>
              <a:spLocks noChangeAspect="1" noChangeShapeType="1"/>
            </p:cNvSpPr>
            <p:nvPr/>
          </p:nvSpPr>
          <p:spPr bwMode="auto">
            <a:xfrm flipV="1">
              <a:off x="3684" y="830"/>
              <a:ext cx="115" cy="66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61" name="Line 290"/>
            <p:cNvSpPr>
              <a:spLocks noChangeAspect="1" noChangeShapeType="1"/>
            </p:cNvSpPr>
            <p:nvPr/>
          </p:nvSpPr>
          <p:spPr bwMode="auto">
            <a:xfrm>
              <a:off x="3799" y="830"/>
              <a:ext cx="115" cy="66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62" name="Line 291"/>
            <p:cNvSpPr>
              <a:spLocks noChangeAspect="1" noChangeShapeType="1"/>
            </p:cNvSpPr>
            <p:nvPr/>
          </p:nvSpPr>
          <p:spPr bwMode="auto">
            <a:xfrm flipV="1">
              <a:off x="3914" y="830"/>
              <a:ext cx="115" cy="66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63" name="Line 292"/>
            <p:cNvSpPr>
              <a:spLocks noChangeAspect="1" noChangeShapeType="1"/>
            </p:cNvSpPr>
            <p:nvPr/>
          </p:nvSpPr>
          <p:spPr bwMode="auto">
            <a:xfrm>
              <a:off x="3914" y="896"/>
              <a:ext cx="0" cy="133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64" name="Line 293"/>
            <p:cNvSpPr>
              <a:spLocks noChangeAspect="1" noChangeShapeType="1"/>
            </p:cNvSpPr>
            <p:nvPr/>
          </p:nvSpPr>
          <p:spPr bwMode="auto">
            <a:xfrm>
              <a:off x="3785" y="700"/>
              <a:ext cx="29" cy="0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65" name="Line 294"/>
            <p:cNvSpPr>
              <a:spLocks noChangeAspect="1" noChangeShapeType="1"/>
            </p:cNvSpPr>
            <p:nvPr/>
          </p:nvSpPr>
          <p:spPr bwMode="auto">
            <a:xfrm>
              <a:off x="3786" y="714"/>
              <a:ext cx="27" cy="1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66" name="Line 295"/>
            <p:cNvSpPr>
              <a:spLocks noChangeAspect="1" noChangeShapeType="1"/>
            </p:cNvSpPr>
            <p:nvPr/>
          </p:nvSpPr>
          <p:spPr bwMode="auto">
            <a:xfrm>
              <a:off x="3787" y="729"/>
              <a:ext cx="24" cy="0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67" name="Line 296"/>
            <p:cNvSpPr>
              <a:spLocks noChangeAspect="1" noChangeShapeType="1"/>
            </p:cNvSpPr>
            <p:nvPr/>
          </p:nvSpPr>
          <p:spPr bwMode="auto">
            <a:xfrm>
              <a:off x="3789" y="743"/>
              <a:ext cx="21" cy="1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68" name="Line 297"/>
            <p:cNvSpPr>
              <a:spLocks noChangeAspect="1" noChangeShapeType="1"/>
            </p:cNvSpPr>
            <p:nvPr/>
          </p:nvSpPr>
          <p:spPr bwMode="auto">
            <a:xfrm>
              <a:off x="3790" y="757"/>
              <a:ext cx="18" cy="0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69" name="Line 298"/>
            <p:cNvSpPr>
              <a:spLocks noChangeAspect="1" noChangeShapeType="1"/>
            </p:cNvSpPr>
            <p:nvPr/>
          </p:nvSpPr>
          <p:spPr bwMode="auto">
            <a:xfrm>
              <a:off x="3792" y="771"/>
              <a:ext cx="15" cy="1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70" name="Line 299"/>
            <p:cNvSpPr>
              <a:spLocks noChangeAspect="1" noChangeShapeType="1"/>
            </p:cNvSpPr>
            <p:nvPr/>
          </p:nvSpPr>
          <p:spPr bwMode="auto">
            <a:xfrm>
              <a:off x="3793" y="786"/>
              <a:ext cx="12" cy="0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71" name="Line 300"/>
            <p:cNvSpPr>
              <a:spLocks noChangeAspect="1" noChangeShapeType="1"/>
            </p:cNvSpPr>
            <p:nvPr/>
          </p:nvSpPr>
          <p:spPr bwMode="auto">
            <a:xfrm>
              <a:off x="3795" y="800"/>
              <a:ext cx="9" cy="1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72" name="Line 301"/>
            <p:cNvSpPr>
              <a:spLocks noChangeAspect="1" noChangeShapeType="1"/>
            </p:cNvSpPr>
            <p:nvPr/>
          </p:nvSpPr>
          <p:spPr bwMode="auto">
            <a:xfrm>
              <a:off x="3796" y="815"/>
              <a:ext cx="6" cy="0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73" name="Line 302"/>
            <p:cNvSpPr>
              <a:spLocks noChangeAspect="1" noChangeShapeType="1"/>
            </p:cNvSpPr>
            <p:nvPr/>
          </p:nvSpPr>
          <p:spPr bwMode="auto">
            <a:xfrm>
              <a:off x="3569" y="726"/>
              <a:ext cx="1" cy="103"/>
            </a:xfrm>
            <a:prstGeom prst="line">
              <a:avLst/>
            </a:prstGeom>
            <a:noFill/>
            <a:ln w="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74" name="Freeform 303"/>
            <p:cNvSpPr>
              <a:spLocks noChangeAspect="1"/>
            </p:cNvSpPr>
            <p:nvPr/>
          </p:nvSpPr>
          <p:spPr bwMode="auto">
            <a:xfrm>
              <a:off x="3555" y="726"/>
              <a:ext cx="28" cy="104"/>
            </a:xfrm>
            <a:custGeom>
              <a:avLst/>
              <a:gdLst>
                <a:gd name="T0" fmla="*/ 0 w 96"/>
                <a:gd name="T1" fmla="*/ 0 h 348"/>
                <a:gd name="T2" fmla="*/ 1 w 96"/>
                <a:gd name="T3" fmla="*/ 0 h 348"/>
                <a:gd name="T4" fmla="*/ 0 w 96"/>
                <a:gd name="T5" fmla="*/ 3 h 348"/>
                <a:gd name="T6" fmla="*/ 0 w 96"/>
                <a:gd name="T7" fmla="*/ 3 h 348"/>
                <a:gd name="T8" fmla="*/ 0 w 96"/>
                <a:gd name="T9" fmla="*/ 3 h 348"/>
                <a:gd name="T10" fmla="*/ 0 w 96"/>
                <a:gd name="T11" fmla="*/ 0 h 34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96"/>
                <a:gd name="T19" fmla="*/ 0 h 348"/>
                <a:gd name="T20" fmla="*/ 96 w 96"/>
                <a:gd name="T21" fmla="*/ 348 h 34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96" h="348">
                  <a:moveTo>
                    <a:pt x="0" y="0"/>
                  </a:moveTo>
                  <a:lnTo>
                    <a:pt x="96" y="0"/>
                  </a:lnTo>
                  <a:lnTo>
                    <a:pt x="58" y="342"/>
                  </a:lnTo>
                  <a:lnTo>
                    <a:pt x="48" y="348"/>
                  </a:lnTo>
                  <a:lnTo>
                    <a:pt x="41" y="34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660066"/>
                </a:solidFill>
              </a:endParaRPr>
            </a:p>
          </p:txBody>
        </p:sp>
        <p:sp>
          <p:nvSpPr>
            <p:cNvPr id="14475" name="Line 304"/>
            <p:cNvSpPr>
              <a:spLocks noChangeAspect="1" noChangeShapeType="1"/>
            </p:cNvSpPr>
            <p:nvPr/>
          </p:nvSpPr>
          <p:spPr bwMode="auto">
            <a:xfrm flipV="1">
              <a:off x="3684" y="897"/>
              <a:ext cx="1" cy="105"/>
            </a:xfrm>
            <a:prstGeom prst="line">
              <a:avLst/>
            </a:prstGeom>
            <a:noFill/>
            <a:ln w="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76" name="Freeform 305"/>
            <p:cNvSpPr>
              <a:spLocks noChangeAspect="1"/>
            </p:cNvSpPr>
            <p:nvPr/>
          </p:nvSpPr>
          <p:spPr bwMode="auto">
            <a:xfrm>
              <a:off x="3670" y="896"/>
              <a:ext cx="29" cy="107"/>
            </a:xfrm>
            <a:custGeom>
              <a:avLst/>
              <a:gdLst>
                <a:gd name="T0" fmla="*/ 1 w 96"/>
                <a:gd name="T1" fmla="*/ 3 h 355"/>
                <a:gd name="T2" fmla="*/ 0 w 96"/>
                <a:gd name="T3" fmla="*/ 3 h 355"/>
                <a:gd name="T4" fmla="*/ 0 w 96"/>
                <a:gd name="T5" fmla="*/ 0 h 355"/>
                <a:gd name="T6" fmla="*/ 1 w 96"/>
                <a:gd name="T7" fmla="*/ 0 h 355"/>
                <a:gd name="T8" fmla="*/ 1 w 96"/>
                <a:gd name="T9" fmla="*/ 0 h 355"/>
                <a:gd name="T10" fmla="*/ 1 w 96"/>
                <a:gd name="T11" fmla="*/ 3 h 35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96"/>
                <a:gd name="T19" fmla="*/ 0 h 355"/>
                <a:gd name="T20" fmla="*/ 96 w 96"/>
                <a:gd name="T21" fmla="*/ 355 h 35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96" h="355">
                  <a:moveTo>
                    <a:pt x="96" y="355"/>
                  </a:moveTo>
                  <a:lnTo>
                    <a:pt x="0" y="355"/>
                  </a:lnTo>
                  <a:lnTo>
                    <a:pt x="39" y="6"/>
                  </a:lnTo>
                  <a:lnTo>
                    <a:pt x="48" y="0"/>
                  </a:lnTo>
                  <a:lnTo>
                    <a:pt x="56" y="6"/>
                  </a:lnTo>
                  <a:lnTo>
                    <a:pt x="96" y="355"/>
                  </a:lnTo>
                  <a:close/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660066"/>
                </a:solidFill>
              </a:endParaRPr>
            </a:p>
          </p:txBody>
        </p:sp>
        <p:sp>
          <p:nvSpPr>
            <p:cNvPr id="14477" name="Line 306"/>
            <p:cNvSpPr>
              <a:spLocks noChangeAspect="1" noChangeShapeType="1"/>
            </p:cNvSpPr>
            <p:nvPr/>
          </p:nvSpPr>
          <p:spPr bwMode="auto">
            <a:xfrm>
              <a:off x="3326" y="1210"/>
              <a:ext cx="131" cy="42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78" name="Line 307"/>
            <p:cNvSpPr>
              <a:spLocks noChangeAspect="1" noChangeShapeType="1"/>
            </p:cNvSpPr>
            <p:nvPr/>
          </p:nvSpPr>
          <p:spPr bwMode="auto">
            <a:xfrm flipV="1">
              <a:off x="3457" y="1141"/>
              <a:ext cx="80" cy="111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79" name="Line 308"/>
            <p:cNvSpPr>
              <a:spLocks noChangeAspect="1" noChangeShapeType="1"/>
            </p:cNvSpPr>
            <p:nvPr/>
          </p:nvSpPr>
          <p:spPr bwMode="auto">
            <a:xfrm flipH="1" flipV="1">
              <a:off x="3457" y="1030"/>
              <a:ext cx="80" cy="111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80" name="Line 309"/>
            <p:cNvSpPr>
              <a:spLocks noChangeAspect="1" noChangeShapeType="1"/>
            </p:cNvSpPr>
            <p:nvPr/>
          </p:nvSpPr>
          <p:spPr bwMode="auto">
            <a:xfrm flipH="1">
              <a:off x="3326" y="1030"/>
              <a:ext cx="131" cy="43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81" name="Line 310"/>
            <p:cNvSpPr>
              <a:spLocks noChangeAspect="1" noChangeShapeType="1"/>
            </p:cNvSpPr>
            <p:nvPr/>
          </p:nvSpPr>
          <p:spPr bwMode="auto">
            <a:xfrm>
              <a:off x="3552" y="990"/>
              <a:ext cx="7" cy="27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82" name="Line 311"/>
            <p:cNvSpPr>
              <a:spLocks noChangeAspect="1" noChangeShapeType="1"/>
            </p:cNvSpPr>
            <p:nvPr/>
          </p:nvSpPr>
          <p:spPr bwMode="auto">
            <a:xfrm>
              <a:off x="3539" y="996"/>
              <a:ext cx="6" cy="23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83" name="Line 312"/>
            <p:cNvSpPr>
              <a:spLocks noChangeAspect="1" noChangeShapeType="1"/>
            </p:cNvSpPr>
            <p:nvPr/>
          </p:nvSpPr>
          <p:spPr bwMode="auto">
            <a:xfrm>
              <a:off x="3525" y="1002"/>
              <a:ext cx="5" cy="19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84" name="Line 313"/>
            <p:cNvSpPr>
              <a:spLocks noChangeAspect="1" noChangeShapeType="1"/>
            </p:cNvSpPr>
            <p:nvPr/>
          </p:nvSpPr>
          <p:spPr bwMode="auto">
            <a:xfrm>
              <a:off x="3511" y="1007"/>
              <a:ext cx="5" cy="16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85" name="Line 314"/>
            <p:cNvSpPr>
              <a:spLocks noChangeAspect="1" noChangeShapeType="1"/>
            </p:cNvSpPr>
            <p:nvPr/>
          </p:nvSpPr>
          <p:spPr bwMode="auto">
            <a:xfrm>
              <a:off x="3498" y="1012"/>
              <a:ext cx="3" cy="13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86" name="Line 315"/>
            <p:cNvSpPr>
              <a:spLocks noChangeAspect="1" noChangeShapeType="1"/>
            </p:cNvSpPr>
            <p:nvPr/>
          </p:nvSpPr>
          <p:spPr bwMode="auto">
            <a:xfrm>
              <a:off x="3484" y="1018"/>
              <a:ext cx="2" cy="9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87" name="Line 316"/>
            <p:cNvSpPr>
              <a:spLocks noChangeAspect="1" noChangeShapeType="1"/>
            </p:cNvSpPr>
            <p:nvPr/>
          </p:nvSpPr>
          <p:spPr bwMode="auto">
            <a:xfrm>
              <a:off x="3470" y="1024"/>
              <a:ext cx="2" cy="5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88" name="Line 317"/>
            <p:cNvSpPr>
              <a:spLocks noChangeAspect="1" noChangeShapeType="1"/>
            </p:cNvSpPr>
            <p:nvPr/>
          </p:nvSpPr>
          <p:spPr bwMode="auto">
            <a:xfrm flipH="1" flipV="1">
              <a:off x="3454" y="896"/>
              <a:ext cx="3" cy="134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49" name="TextBox 348"/>
          <p:cNvSpPr txBox="1"/>
          <p:nvPr/>
        </p:nvSpPr>
        <p:spPr>
          <a:xfrm>
            <a:off x="337575" y="6385562"/>
            <a:ext cx="69776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Credit : Yvon Jaillais (adapted from </a:t>
            </a:r>
            <a:r>
              <a:rPr lang="en-US" dirty="0" err="1" smtClean="0"/>
              <a:t>Nemhauser</a:t>
            </a:r>
            <a:r>
              <a:rPr lang="en-US" dirty="0" smtClean="0"/>
              <a:t> et al., Cell 2006)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87</Words>
  <Application>Microsoft Macintosh PowerPoint</Application>
  <PresentationFormat>On-screen Show (4:3)</PresentationFormat>
  <Paragraphs>64</Paragraphs>
  <Slides>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The SALK Institute for biological studies</Company>
  <LinksUpToDate>false</LinksUpToDate>
  <SharedDoc>false</SharedDoc>
  <HyperlinksChanged>false</HyperlinksChanged>
  <AppVersion>12.0256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Yvon Jaillais</dc:creator>
  <cp:lastModifiedBy>Yvon Jaillais</cp:lastModifiedBy>
  <cp:revision>1</cp:revision>
  <dcterms:created xsi:type="dcterms:W3CDTF">2011-08-24T13:36:38Z</dcterms:created>
  <dcterms:modified xsi:type="dcterms:W3CDTF">2011-08-24T13:37:02Z</dcterms:modified>
</cp:coreProperties>
</file>