
<file path=[Content_Types].xml><?xml version="1.0" encoding="utf-8"?>
<Types xmlns="http://schemas.openxmlformats.org/package/2006/content-types">
  <Override PartName="/docProps/core.xml" ContentType="application/vnd.openxmlformats-package.core-properties+xml"/>
  <Default Extension="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 showOutlineIcons="0">
    <p:restoredLeft sz="15620"/>
    <p:restoredTop sz="94660"/>
  </p:normalViewPr>
  <p:slideViewPr>
    <p:cSldViewPr snapToObjects="1" showGuides="1">
      <p:cViewPr varScale="1">
        <p:scale>
          <a:sx n="98" d="100"/>
          <a:sy n="98" d="100"/>
        </p:scale>
        <p:origin x="-62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06346-8C1C-1A44-B275-A375379783A2}" type="datetimeFigureOut">
              <a:rPr lang="en-US" smtClean="0"/>
              <a:t>8/24/11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A6786-587B-1247-9259-BB1AF9064A3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06346-8C1C-1A44-B275-A375379783A2}" type="datetimeFigureOut">
              <a:rPr lang="en-US" smtClean="0"/>
              <a:t>8/24/11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A6786-587B-1247-9259-BB1AF9064A3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06346-8C1C-1A44-B275-A375379783A2}" type="datetimeFigureOut">
              <a:rPr lang="en-US" smtClean="0"/>
              <a:t>8/24/11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A6786-587B-1247-9259-BB1AF9064A3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06346-8C1C-1A44-B275-A375379783A2}" type="datetimeFigureOut">
              <a:rPr lang="en-US" smtClean="0"/>
              <a:t>8/24/11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A6786-587B-1247-9259-BB1AF9064A3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06346-8C1C-1A44-B275-A375379783A2}" type="datetimeFigureOut">
              <a:rPr lang="en-US" smtClean="0"/>
              <a:t>8/24/11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A6786-587B-1247-9259-BB1AF9064A3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06346-8C1C-1A44-B275-A375379783A2}" type="datetimeFigureOut">
              <a:rPr lang="en-US" smtClean="0"/>
              <a:t>8/24/11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A6786-587B-1247-9259-BB1AF9064A3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06346-8C1C-1A44-B275-A375379783A2}" type="datetimeFigureOut">
              <a:rPr lang="en-US" smtClean="0"/>
              <a:t>8/24/11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A6786-587B-1247-9259-BB1AF9064A3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06346-8C1C-1A44-B275-A375379783A2}" type="datetimeFigureOut">
              <a:rPr lang="en-US" smtClean="0"/>
              <a:t>8/24/11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A6786-587B-1247-9259-BB1AF9064A3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06346-8C1C-1A44-B275-A375379783A2}" type="datetimeFigureOut">
              <a:rPr lang="en-US" smtClean="0"/>
              <a:t>8/24/11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A6786-587B-1247-9259-BB1AF9064A3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06346-8C1C-1A44-B275-A375379783A2}" type="datetimeFigureOut">
              <a:rPr lang="en-US" smtClean="0"/>
              <a:t>8/24/11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A6786-587B-1247-9259-BB1AF9064A3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06346-8C1C-1A44-B275-A375379783A2}" type="datetimeFigureOut">
              <a:rPr lang="en-US" smtClean="0"/>
              <a:t>8/24/11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A6786-587B-1247-9259-BB1AF9064A3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F06346-8C1C-1A44-B275-A375379783A2}" type="datetimeFigureOut">
              <a:rPr lang="en-US" smtClean="0"/>
              <a:t>8/24/11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5A6786-587B-1247-9259-BB1AF9064A35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67"/>
          <p:cNvSpPr>
            <a:spLocks noGrp="1" noChangeArrowheads="1"/>
          </p:cNvSpPr>
          <p:nvPr>
            <p:ph type="title"/>
          </p:nvPr>
        </p:nvSpPr>
        <p:spPr>
          <a:xfrm>
            <a:off x="12700" y="161551"/>
            <a:ext cx="8978900" cy="930275"/>
          </a:xfrm>
        </p:spPr>
        <p:txBody>
          <a:bodyPr anchor="ctr"/>
          <a:lstStyle/>
          <a:p>
            <a:pPr algn="ctr"/>
            <a:r>
              <a:rPr lang="en-US" sz="3200" dirty="0" smtClean="0">
                <a:solidFill>
                  <a:srgbClr val="FFFF00"/>
                </a:solidFill>
                <a:latin typeface="Arial" charset="0"/>
              </a:rPr>
              <a:t>Hormone perception in plants</a:t>
            </a:r>
            <a:endParaRPr lang="en-US" sz="3200" dirty="0">
              <a:solidFill>
                <a:srgbClr val="FFFF00"/>
              </a:solidFill>
              <a:latin typeface="Arial" charset="0"/>
            </a:endParaRPr>
          </a:p>
        </p:txBody>
      </p:sp>
      <p:sp>
        <p:nvSpPr>
          <p:cNvPr id="6" name="Rounded Rectangle 5"/>
          <p:cNvSpPr/>
          <p:nvPr/>
        </p:nvSpPr>
        <p:spPr bwMode="auto">
          <a:xfrm>
            <a:off x="127000" y="1032933"/>
            <a:ext cx="8874073" cy="5731933"/>
          </a:xfrm>
          <a:prstGeom prst="roundRect">
            <a:avLst/>
          </a:prstGeom>
          <a:ln w="57150" cap="flat" cmpd="sng" algn="ctr">
            <a:solidFill>
              <a:schemeClr val="accent1">
                <a:shade val="95000"/>
                <a:satMod val="105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" name="Oval 6"/>
          <p:cNvSpPr/>
          <p:nvPr/>
        </p:nvSpPr>
        <p:spPr bwMode="auto">
          <a:xfrm>
            <a:off x="234244" y="2981728"/>
            <a:ext cx="1899356" cy="980672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rPr>
              <a:t>endosome</a:t>
            </a:r>
            <a:endParaRPr kumimoji="0" lang="en-US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8" name="Oval 7"/>
          <p:cNvSpPr/>
          <p:nvPr/>
        </p:nvSpPr>
        <p:spPr bwMode="auto">
          <a:xfrm>
            <a:off x="3960261" y="2206306"/>
            <a:ext cx="4945665" cy="3965894"/>
          </a:xfrm>
          <a:prstGeom prst="ellipse">
            <a:avLst/>
          </a:prstGeom>
          <a:ln w="12700" cap="flat" cmpd="sng" algn="ctr">
            <a:solidFill>
              <a:schemeClr val="accent1">
                <a:shade val="95000"/>
                <a:satMod val="105000"/>
              </a:schemeClr>
            </a:solidFill>
            <a:prstDash val="lgDash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" name="Freeform 8"/>
          <p:cNvSpPr/>
          <p:nvPr/>
        </p:nvSpPr>
        <p:spPr bwMode="auto">
          <a:xfrm rot="20364891">
            <a:off x="1626694" y="2660249"/>
            <a:ext cx="3352801" cy="3762022"/>
          </a:xfrm>
          <a:custGeom>
            <a:avLst/>
            <a:gdLst>
              <a:gd name="connsiteX0" fmla="*/ 1044223 w 3352801"/>
              <a:gd name="connsiteY0" fmla="*/ 833967 h 3762022"/>
              <a:gd name="connsiteX1" fmla="*/ 409223 w 3352801"/>
              <a:gd name="connsiteY1" fmla="*/ 1435100 h 3762022"/>
              <a:gd name="connsiteX2" fmla="*/ 189090 w 3352801"/>
              <a:gd name="connsiteY2" fmla="*/ 2053167 h 3762022"/>
              <a:gd name="connsiteX3" fmla="*/ 19756 w 3352801"/>
              <a:gd name="connsiteY3" fmla="*/ 2755900 h 3762022"/>
              <a:gd name="connsiteX4" fmla="*/ 70556 w 3352801"/>
              <a:gd name="connsiteY4" fmla="*/ 3052234 h 3762022"/>
              <a:gd name="connsiteX5" fmla="*/ 307623 w 3352801"/>
              <a:gd name="connsiteY5" fmla="*/ 2899834 h 3762022"/>
              <a:gd name="connsiteX6" fmla="*/ 434623 w 3352801"/>
              <a:gd name="connsiteY6" fmla="*/ 2010834 h 3762022"/>
              <a:gd name="connsiteX7" fmla="*/ 697090 w 3352801"/>
              <a:gd name="connsiteY7" fmla="*/ 1621367 h 3762022"/>
              <a:gd name="connsiteX8" fmla="*/ 688623 w 3352801"/>
              <a:gd name="connsiteY8" fmla="*/ 2180167 h 3762022"/>
              <a:gd name="connsiteX9" fmla="*/ 536223 w 3352801"/>
              <a:gd name="connsiteY9" fmla="*/ 3187700 h 3762022"/>
              <a:gd name="connsiteX10" fmla="*/ 790223 w 3352801"/>
              <a:gd name="connsiteY10" fmla="*/ 3568700 h 3762022"/>
              <a:gd name="connsiteX11" fmla="*/ 1044223 w 3352801"/>
              <a:gd name="connsiteY11" fmla="*/ 2027767 h 3762022"/>
              <a:gd name="connsiteX12" fmla="*/ 1408290 w 3352801"/>
              <a:gd name="connsiteY12" fmla="*/ 1443567 h 3762022"/>
              <a:gd name="connsiteX13" fmla="*/ 2204156 w 3352801"/>
              <a:gd name="connsiteY13" fmla="*/ 1003300 h 3762022"/>
              <a:gd name="connsiteX14" fmla="*/ 1628423 w 3352801"/>
              <a:gd name="connsiteY14" fmla="*/ 1756834 h 3762022"/>
              <a:gd name="connsiteX15" fmla="*/ 1772356 w 3352801"/>
              <a:gd name="connsiteY15" fmla="*/ 2281767 h 3762022"/>
              <a:gd name="connsiteX16" fmla="*/ 2449690 w 3352801"/>
              <a:gd name="connsiteY16" fmla="*/ 1147234 h 3762022"/>
              <a:gd name="connsiteX17" fmla="*/ 3347156 w 3352801"/>
              <a:gd name="connsiteY17" fmla="*/ 385234 h 3762022"/>
              <a:gd name="connsiteX18" fmla="*/ 2415823 w 3352801"/>
              <a:gd name="connsiteY18" fmla="*/ 757767 h 3762022"/>
              <a:gd name="connsiteX19" fmla="*/ 2238023 w 3352801"/>
              <a:gd name="connsiteY19" fmla="*/ 579967 h 3762022"/>
              <a:gd name="connsiteX20" fmla="*/ 3059290 w 3352801"/>
              <a:gd name="connsiteY20" fmla="*/ 12700 h 3762022"/>
              <a:gd name="connsiteX21" fmla="*/ 1679223 w 3352801"/>
              <a:gd name="connsiteY21" fmla="*/ 656167 h 3762022"/>
              <a:gd name="connsiteX22" fmla="*/ 1010356 w 3352801"/>
              <a:gd name="connsiteY22" fmla="*/ 1299634 h 3762022"/>
              <a:gd name="connsiteX23" fmla="*/ 1120423 w 3352801"/>
              <a:gd name="connsiteY23" fmla="*/ 1037167 h 3762022"/>
              <a:gd name="connsiteX24" fmla="*/ 1391356 w 3352801"/>
              <a:gd name="connsiteY24" fmla="*/ 706967 h 3762022"/>
              <a:gd name="connsiteX25" fmla="*/ 1044223 w 3352801"/>
              <a:gd name="connsiteY25" fmla="*/ 833967 h 3762022"/>
              <a:gd name="connsiteX0" fmla="*/ 1044223 w 3352801"/>
              <a:gd name="connsiteY0" fmla="*/ 833967 h 3762022"/>
              <a:gd name="connsiteX1" fmla="*/ 409223 w 3352801"/>
              <a:gd name="connsiteY1" fmla="*/ 1435100 h 3762022"/>
              <a:gd name="connsiteX2" fmla="*/ 189090 w 3352801"/>
              <a:gd name="connsiteY2" fmla="*/ 2053167 h 3762022"/>
              <a:gd name="connsiteX3" fmla="*/ 19756 w 3352801"/>
              <a:gd name="connsiteY3" fmla="*/ 2755900 h 3762022"/>
              <a:gd name="connsiteX4" fmla="*/ 70556 w 3352801"/>
              <a:gd name="connsiteY4" fmla="*/ 3052234 h 3762022"/>
              <a:gd name="connsiteX5" fmla="*/ 307623 w 3352801"/>
              <a:gd name="connsiteY5" fmla="*/ 2899834 h 3762022"/>
              <a:gd name="connsiteX6" fmla="*/ 434623 w 3352801"/>
              <a:gd name="connsiteY6" fmla="*/ 2010834 h 3762022"/>
              <a:gd name="connsiteX7" fmla="*/ 688623 w 3352801"/>
              <a:gd name="connsiteY7" fmla="*/ 2180167 h 3762022"/>
              <a:gd name="connsiteX8" fmla="*/ 536223 w 3352801"/>
              <a:gd name="connsiteY8" fmla="*/ 3187700 h 3762022"/>
              <a:gd name="connsiteX9" fmla="*/ 790223 w 3352801"/>
              <a:gd name="connsiteY9" fmla="*/ 3568700 h 3762022"/>
              <a:gd name="connsiteX10" fmla="*/ 1044223 w 3352801"/>
              <a:gd name="connsiteY10" fmla="*/ 2027767 h 3762022"/>
              <a:gd name="connsiteX11" fmla="*/ 1408290 w 3352801"/>
              <a:gd name="connsiteY11" fmla="*/ 1443567 h 3762022"/>
              <a:gd name="connsiteX12" fmla="*/ 2204156 w 3352801"/>
              <a:gd name="connsiteY12" fmla="*/ 1003300 h 3762022"/>
              <a:gd name="connsiteX13" fmla="*/ 1628423 w 3352801"/>
              <a:gd name="connsiteY13" fmla="*/ 1756834 h 3762022"/>
              <a:gd name="connsiteX14" fmla="*/ 1772356 w 3352801"/>
              <a:gd name="connsiteY14" fmla="*/ 2281767 h 3762022"/>
              <a:gd name="connsiteX15" fmla="*/ 2449690 w 3352801"/>
              <a:gd name="connsiteY15" fmla="*/ 1147234 h 3762022"/>
              <a:gd name="connsiteX16" fmla="*/ 3347156 w 3352801"/>
              <a:gd name="connsiteY16" fmla="*/ 385234 h 3762022"/>
              <a:gd name="connsiteX17" fmla="*/ 2415823 w 3352801"/>
              <a:gd name="connsiteY17" fmla="*/ 757767 h 3762022"/>
              <a:gd name="connsiteX18" fmla="*/ 2238023 w 3352801"/>
              <a:gd name="connsiteY18" fmla="*/ 579967 h 3762022"/>
              <a:gd name="connsiteX19" fmla="*/ 3059290 w 3352801"/>
              <a:gd name="connsiteY19" fmla="*/ 12700 h 3762022"/>
              <a:gd name="connsiteX20" fmla="*/ 1679223 w 3352801"/>
              <a:gd name="connsiteY20" fmla="*/ 656167 h 3762022"/>
              <a:gd name="connsiteX21" fmla="*/ 1010356 w 3352801"/>
              <a:gd name="connsiteY21" fmla="*/ 1299634 h 3762022"/>
              <a:gd name="connsiteX22" fmla="*/ 1120423 w 3352801"/>
              <a:gd name="connsiteY22" fmla="*/ 1037167 h 3762022"/>
              <a:gd name="connsiteX23" fmla="*/ 1391356 w 3352801"/>
              <a:gd name="connsiteY23" fmla="*/ 706967 h 3762022"/>
              <a:gd name="connsiteX24" fmla="*/ 1044223 w 3352801"/>
              <a:gd name="connsiteY24" fmla="*/ 833967 h 3762022"/>
              <a:gd name="connsiteX0" fmla="*/ 1044223 w 3352801"/>
              <a:gd name="connsiteY0" fmla="*/ 833967 h 3762022"/>
              <a:gd name="connsiteX1" fmla="*/ 409223 w 3352801"/>
              <a:gd name="connsiteY1" fmla="*/ 1435100 h 3762022"/>
              <a:gd name="connsiteX2" fmla="*/ 189090 w 3352801"/>
              <a:gd name="connsiteY2" fmla="*/ 2053167 h 3762022"/>
              <a:gd name="connsiteX3" fmla="*/ 19756 w 3352801"/>
              <a:gd name="connsiteY3" fmla="*/ 2755900 h 3762022"/>
              <a:gd name="connsiteX4" fmla="*/ 70556 w 3352801"/>
              <a:gd name="connsiteY4" fmla="*/ 3052234 h 3762022"/>
              <a:gd name="connsiteX5" fmla="*/ 307623 w 3352801"/>
              <a:gd name="connsiteY5" fmla="*/ 2899834 h 3762022"/>
              <a:gd name="connsiteX6" fmla="*/ 688623 w 3352801"/>
              <a:gd name="connsiteY6" fmla="*/ 2180167 h 3762022"/>
              <a:gd name="connsiteX7" fmla="*/ 536223 w 3352801"/>
              <a:gd name="connsiteY7" fmla="*/ 3187700 h 3762022"/>
              <a:gd name="connsiteX8" fmla="*/ 790223 w 3352801"/>
              <a:gd name="connsiteY8" fmla="*/ 3568700 h 3762022"/>
              <a:gd name="connsiteX9" fmla="*/ 1044223 w 3352801"/>
              <a:gd name="connsiteY9" fmla="*/ 2027767 h 3762022"/>
              <a:gd name="connsiteX10" fmla="*/ 1408290 w 3352801"/>
              <a:gd name="connsiteY10" fmla="*/ 1443567 h 3762022"/>
              <a:gd name="connsiteX11" fmla="*/ 2204156 w 3352801"/>
              <a:gd name="connsiteY11" fmla="*/ 1003300 h 3762022"/>
              <a:gd name="connsiteX12" fmla="*/ 1628423 w 3352801"/>
              <a:gd name="connsiteY12" fmla="*/ 1756834 h 3762022"/>
              <a:gd name="connsiteX13" fmla="*/ 1772356 w 3352801"/>
              <a:gd name="connsiteY13" fmla="*/ 2281767 h 3762022"/>
              <a:gd name="connsiteX14" fmla="*/ 2449690 w 3352801"/>
              <a:gd name="connsiteY14" fmla="*/ 1147234 h 3762022"/>
              <a:gd name="connsiteX15" fmla="*/ 3347156 w 3352801"/>
              <a:gd name="connsiteY15" fmla="*/ 385234 h 3762022"/>
              <a:gd name="connsiteX16" fmla="*/ 2415823 w 3352801"/>
              <a:gd name="connsiteY16" fmla="*/ 757767 h 3762022"/>
              <a:gd name="connsiteX17" fmla="*/ 2238023 w 3352801"/>
              <a:gd name="connsiteY17" fmla="*/ 579967 h 3762022"/>
              <a:gd name="connsiteX18" fmla="*/ 3059290 w 3352801"/>
              <a:gd name="connsiteY18" fmla="*/ 12700 h 3762022"/>
              <a:gd name="connsiteX19" fmla="*/ 1679223 w 3352801"/>
              <a:gd name="connsiteY19" fmla="*/ 656167 h 3762022"/>
              <a:gd name="connsiteX20" fmla="*/ 1010356 w 3352801"/>
              <a:gd name="connsiteY20" fmla="*/ 1299634 h 3762022"/>
              <a:gd name="connsiteX21" fmla="*/ 1120423 w 3352801"/>
              <a:gd name="connsiteY21" fmla="*/ 1037167 h 3762022"/>
              <a:gd name="connsiteX22" fmla="*/ 1391356 w 3352801"/>
              <a:gd name="connsiteY22" fmla="*/ 706967 h 3762022"/>
              <a:gd name="connsiteX23" fmla="*/ 1044223 w 3352801"/>
              <a:gd name="connsiteY23" fmla="*/ 833967 h 3762022"/>
              <a:gd name="connsiteX0" fmla="*/ 1044223 w 3352801"/>
              <a:gd name="connsiteY0" fmla="*/ 833967 h 3762022"/>
              <a:gd name="connsiteX1" fmla="*/ 409223 w 3352801"/>
              <a:gd name="connsiteY1" fmla="*/ 1435100 h 3762022"/>
              <a:gd name="connsiteX2" fmla="*/ 189090 w 3352801"/>
              <a:gd name="connsiteY2" fmla="*/ 2053167 h 3762022"/>
              <a:gd name="connsiteX3" fmla="*/ 19756 w 3352801"/>
              <a:gd name="connsiteY3" fmla="*/ 2755900 h 3762022"/>
              <a:gd name="connsiteX4" fmla="*/ 70556 w 3352801"/>
              <a:gd name="connsiteY4" fmla="*/ 3052234 h 3762022"/>
              <a:gd name="connsiteX5" fmla="*/ 307623 w 3352801"/>
              <a:gd name="connsiteY5" fmla="*/ 2899834 h 3762022"/>
              <a:gd name="connsiteX6" fmla="*/ 456813 w 3352801"/>
              <a:gd name="connsiteY6" fmla="*/ 2283797 h 3762022"/>
              <a:gd name="connsiteX7" fmla="*/ 688623 w 3352801"/>
              <a:gd name="connsiteY7" fmla="*/ 2180167 h 3762022"/>
              <a:gd name="connsiteX8" fmla="*/ 536223 w 3352801"/>
              <a:gd name="connsiteY8" fmla="*/ 3187700 h 3762022"/>
              <a:gd name="connsiteX9" fmla="*/ 790223 w 3352801"/>
              <a:gd name="connsiteY9" fmla="*/ 3568700 h 3762022"/>
              <a:gd name="connsiteX10" fmla="*/ 1044223 w 3352801"/>
              <a:gd name="connsiteY10" fmla="*/ 2027767 h 3762022"/>
              <a:gd name="connsiteX11" fmla="*/ 1408290 w 3352801"/>
              <a:gd name="connsiteY11" fmla="*/ 1443567 h 3762022"/>
              <a:gd name="connsiteX12" fmla="*/ 2204156 w 3352801"/>
              <a:gd name="connsiteY12" fmla="*/ 1003300 h 3762022"/>
              <a:gd name="connsiteX13" fmla="*/ 1628423 w 3352801"/>
              <a:gd name="connsiteY13" fmla="*/ 1756834 h 3762022"/>
              <a:gd name="connsiteX14" fmla="*/ 1772356 w 3352801"/>
              <a:gd name="connsiteY14" fmla="*/ 2281767 h 3762022"/>
              <a:gd name="connsiteX15" fmla="*/ 2449690 w 3352801"/>
              <a:gd name="connsiteY15" fmla="*/ 1147234 h 3762022"/>
              <a:gd name="connsiteX16" fmla="*/ 3347156 w 3352801"/>
              <a:gd name="connsiteY16" fmla="*/ 385234 h 3762022"/>
              <a:gd name="connsiteX17" fmla="*/ 2415823 w 3352801"/>
              <a:gd name="connsiteY17" fmla="*/ 757767 h 3762022"/>
              <a:gd name="connsiteX18" fmla="*/ 2238023 w 3352801"/>
              <a:gd name="connsiteY18" fmla="*/ 579967 h 3762022"/>
              <a:gd name="connsiteX19" fmla="*/ 3059290 w 3352801"/>
              <a:gd name="connsiteY19" fmla="*/ 12700 h 3762022"/>
              <a:gd name="connsiteX20" fmla="*/ 1679223 w 3352801"/>
              <a:gd name="connsiteY20" fmla="*/ 656167 h 3762022"/>
              <a:gd name="connsiteX21" fmla="*/ 1010356 w 3352801"/>
              <a:gd name="connsiteY21" fmla="*/ 1299634 h 3762022"/>
              <a:gd name="connsiteX22" fmla="*/ 1120423 w 3352801"/>
              <a:gd name="connsiteY22" fmla="*/ 1037167 h 3762022"/>
              <a:gd name="connsiteX23" fmla="*/ 1391356 w 3352801"/>
              <a:gd name="connsiteY23" fmla="*/ 706967 h 3762022"/>
              <a:gd name="connsiteX24" fmla="*/ 1044223 w 3352801"/>
              <a:gd name="connsiteY24" fmla="*/ 833967 h 37620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3352801" h="3762022">
                <a:moveTo>
                  <a:pt x="1044223" y="833967"/>
                </a:moveTo>
                <a:cubicBezTo>
                  <a:pt x="880534" y="955322"/>
                  <a:pt x="551745" y="1231900"/>
                  <a:pt x="409223" y="1435100"/>
                </a:cubicBezTo>
                <a:cubicBezTo>
                  <a:pt x="266701" y="1638300"/>
                  <a:pt x="254001" y="1833034"/>
                  <a:pt x="189090" y="2053167"/>
                </a:cubicBezTo>
                <a:cubicBezTo>
                  <a:pt x="124179" y="2273300"/>
                  <a:pt x="39512" y="2589389"/>
                  <a:pt x="19756" y="2755900"/>
                </a:cubicBezTo>
                <a:cubicBezTo>
                  <a:pt x="0" y="2922411"/>
                  <a:pt x="22578" y="3028245"/>
                  <a:pt x="70556" y="3052234"/>
                </a:cubicBezTo>
                <a:cubicBezTo>
                  <a:pt x="118534" y="3076223"/>
                  <a:pt x="243247" y="3027907"/>
                  <a:pt x="307623" y="2899834"/>
                </a:cubicBezTo>
                <a:cubicBezTo>
                  <a:pt x="371999" y="2771761"/>
                  <a:pt x="393313" y="2403741"/>
                  <a:pt x="456813" y="2283797"/>
                </a:cubicBezTo>
                <a:cubicBezTo>
                  <a:pt x="520313" y="2163853"/>
                  <a:pt x="675388" y="2029517"/>
                  <a:pt x="688623" y="2180167"/>
                </a:cubicBezTo>
                <a:cubicBezTo>
                  <a:pt x="701858" y="2330818"/>
                  <a:pt x="519290" y="2956278"/>
                  <a:pt x="536223" y="3187700"/>
                </a:cubicBezTo>
                <a:cubicBezTo>
                  <a:pt x="553156" y="3419122"/>
                  <a:pt x="705556" y="3762022"/>
                  <a:pt x="790223" y="3568700"/>
                </a:cubicBezTo>
                <a:cubicBezTo>
                  <a:pt x="874890" y="3375378"/>
                  <a:pt x="941212" y="2381956"/>
                  <a:pt x="1044223" y="2027767"/>
                </a:cubicBezTo>
                <a:cubicBezTo>
                  <a:pt x="1147234" y="1673578"/>
                  <a:pt x="1214968" y="1614311"/>
                  <a:pt x="1408290" y="1443567"/>
                </a:cubicBezTo>
                <a:cubicBezTo>
                  <a:pt x="1601612" y="1272823"/>
                  <a:pt x="2167467" y="951089"/>
                  <a:pt x="2204156" y="1003300"/>
                </a:cubicBezTo>
                <a:cubicBezTo>
                  <a:pt x="2240845" y="1055511"/>
                  <a:pt x="1700390" y="1543756"/>
                  <a:pt x="1628423" y="1756834"/>
                </a:cubicBezTo>
                <a:cubicBezTo>
                  <a:pt x="1556456" y="1969912"/>
                  <a:pt x="1635478" y="2383367"/>
                  <a:pt x="1772356" y="2281767"/>
                </a:cubicBezTo>
                <a:cubicBezTo>
                  <a:pt x="1909234" y="2180167"/>
                  <a:pt x="2187223" y="1463323"/>
                  <a:pt x="2449690" y="1147234"/>
                </a:cubicBezTo>
                <a:cubicBezTo>
                  <a:pt x="2712157" y="831145"/>
                  <a:pt x="3352801" y="450145"/>
                  <a:pt x="3347156" y="385234"/>
                </a:cubicBezTo>
                <a:cubicBezTo>
                  <a:pt x="3341511" y="320323"/>
                  <a:pt x="2600678" y="725312"/>
                  <a:pt x="2415823" y="757767"/>
                </a:cubicBezTo>
                <a:cubicBezTo>
                  <a:pt x="2230968" y="790222"/>
                  <a:pt x="2130779" y="704145"/>
                  <a:pt x="2238023" y="579967"/>
                </a:cubicBezTo>
                <a:cubicBezTo>
                  <a:pt x="2345268" y="455789"/>
                  <a:pt x="3152423" y="0"/>
                  <a:pt x="3059290" y="12700"/>
                </a:cubicBezTo>
                <a:cubicBezTo>
                  <a:pt x="2966157" y="25400"/>
                  <a:pt x="2020712" y="441678"/>
                  <a:pt x="1679223" y="656167"/>
                </a:cubicBezTo>
                <a:cubicBezTo>
                  <a:pt x="1337734" y="870656"/>
                  <a:pt x="1103489" y="1236134"/>
                  <a:pt x="1010356" y="1299634"/>
                </a:cubicBezTo>
                <a:cubicBezTo>
                  <a:pt x="917223" y="1363134"/>
                  <a:pt x="1056923" y="1135945"/>
                  <a:pt x="1120423" y="1037167"/>
                </a:cubicBezTo>
                <a:cubicBezTo>
                  <a:pt x="1183923" y="938389"/>
                  <a:pt x="1401234" y="742245"/>
                  <a:pt x="1391356" y="706967"/>
                </a:cubicBezTo>
                <a:cubicBezTo>
                  <a:pt x="1381478" y="671689"/>
                  <a:pt x="1207912" y="712612"/>
                  <a:pt x="1044223" y="833967"/>
                </a:cubicBezTo>
                <a:close/>
              </a:path>
            </a:pathLst>
          </a:cu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grpSp>
        <p:nvGrpSpPr>
          <p:cNvPr id="2" name="Group 320"/>
          <p:cNvGrpSpPr/>
          <p:nvPr/>
        </p:nvGrpSpPr>
        <p:grpSpPr>
          <a:xfrm>
            <a:off x="365198" y="118751"/>
            <a:ext cx="553547" cy="1900322"/>
            <a:chOff x="793039" y="161276"/>
            <a:chExt cx="553547" cy="1900322"/>
          </a:xfrm>
        </p:grpSpPr>
        <p:sp>
          <p:nvSpPr>
            <p:cNvPr id="56" name="Freeform 55"/>
            <p:cNvSpPr/>
            <p:nvPr/>
          </p:nvSpPr>
          <p:spPr bwMode="auto">
            <a:xfrm rot="3686816">
              <a:off x="1117368" y="1832380"/>
              <a:ext cx="204489" cy="253947"/>
            </a:xfrm>
            <a:custGeom>
              <a:avLst/>
              <a:gdLst>
                <a:gd name="connsiteX0" fmla="*/ 0 w 340783"/>
                <a:gd name="connsiteY0" fmla="*/ 342900 h 424392"/>
                <a:gd name="connsiteX1" fmla="*/ 158750 w 340783"/>
                <a:gd name="connsiteY1" fmla="*/ 412750 h 424392"/>
                <a:gd name="connsiteX2" fmla="*/ 317500 w 340783"/>
                <a:gd name="connsiteY2" fmla="*/ 273050 h 424392"/>
                <a:gd name="connsiteX3" fmla="*/ 298450 w 340783"/>
                <a:gd name="connsiteY3" fmla="*/ 0 h 4243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40783" h="424392">
                  <a:moveTo>
                    <a:pt x="0" y="342900"/>
                  </a:moveTo>
                  <a:cubicBezTo>
                    <a:pt x="52916" y="383646"/>
                    <a:pt x="105833" y="424392"/>
                    <a:pt x="158750" y="412750"/>
                  </a:cubicBezTo>
                  <a:cubicBezTo>
                    <a:pt x="211667" y="401108"/>
                    <a:pt x="294217" y="341842"/>
                    <a:pt x="317500" y="273050"/>
                  </a:cubicBezTo>
                  <a:cubicBezTo>
                    <a:pt x="340783" y="204258"/>
                    <a:pt x="319616" y="102129"/>
                    <a:pt x="298450" y="0"/>
                  </a:cubicBezTo>
                </a:path>
              </a:pathLst>
            </a:custGeom>
            <a:ln w="19050">
              <a:solidFill>
                <a:srgbClr val="1F497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7" name="Freeform 56"/>
            <p:cNvSpPr/>
            <p:nvPr/>
          </p:nvSpPr>
          <p:spPr bwMode="auto">
            <a:xfrm rot="21252865">
              <a:off x="968994" y="1372042"/>
              <a:ext cx="292943" cy="547841"/>
            </a:xfrm>
            <a:custGeom>
              <a:avLst/>
              <a:gdLst>
                <a:gd name="connsiteX0" fmla="*/ 606425 w 1081617"/>
                <a:gd name="connsiteY0" fmla="*/ 6350 h 1397000"/>
                <a:gd name="connsiteX1" fmla="*/ 263525 w 1081617"/>
                <a:gd name="connsiteY1" fmla="*/ 107950 h 1397000"/>
                <a:gd name="connsiteX2" fmla="*/ 15875 w 1081617"/>
                <a:gd name="connsiteY2" fmla="*/ 641350 h 1397000"/>
                <a:gd name="connsiteX3" fmla="*/ 168275 w 1081617"/>
                <a:gd name="connsiteY3" fmla="*/ 1282700 h 1397000"/>
                <a:gd name="connsiteX4" fmla="*/ 688975 w 1081617"/>
                <a:gd name="connsiteY4" fmla="*/ 1327150 h 1397000"/>
                <a:gd name="connsiteX5" fmla="*/ 1076325 w 1081617"/>
                <a:gd name="connsiteY5" fmla="*/ 914400 h 1397000"/>
                <a:gd name="connsiteX6" fmla="*/ 720725 w 1081617"/>
                <a:gd name="connsiteY6" fmla="*/ 628650 h 1397000"/>
                <a:gd name="connsiteX7" fmla="*/ 466725 w 1081617"/>
                <a:gd name="connsiteY7" fmla="*/ 571500 h 1397000"/>
                <a:gd name="connsiteX8" fmla="*/ 644525 w 1081617"/>
                <a:gd name="connsiteY8" fmla="*/ 387350 h 1397000"/>
                <a:gd name="connsiteX9" fmla="*/ 930275 w 1081617"/>
                <a:gd name="connsiteY9" fmla="*/ 387350 h 1397000"/>
                <a:gd name="connsiteX10" fmla="*/ 746125 w 1081617"/>
                <a:gd name="connsiteY10" fmla="*/ 69850 h 1397000"/>
                <a:gd name="connsiteX11" fmla="*/ 606425 w 1081617"/>
                <a:gd name="connsiteY11" fmla="*/ 6350 h 1397000"/>
                <a:gd name="connsiteX0" fmla="*/ 606425 w 1106918"/>
                <a:gd name="connsiteY0" fmla="*/ 6350 h 1397000"/>
                <a:gd name="connsiteX1" fmla="*/ 263525 w 1106918"/>
                <a:gd name="connsiteY1" fmla="*/ 107950 h 1397000"/>
                <a:gd name="connsiteX2" fmla="*/ 15875 w 1106918"/>
                <a:gd name="connsiteY2" fmla="*/ 641350 h 1397000"/>
                <a:gd name="connsiteX3" fmla="*/ 168275 w 1106918"/>
                <a:gd name="connsiteY3" fmla="*/ 1282700 h 1397000"/>
                <a:gd name="connsiteX4" fmla="*/ 688975 w 1106918"/>
                <a:gd name="connsiteY4" fmla="*/ 1327150 h 1397000"/>
                <a:gd name="connsiteX5" fmla="*/ 1076325 w 1106918"/>
                <a:gd name="connsiteY5" fmla="*/ 914400 h 1397000"/>
                <a:gd name="connsiteX6" fmla="*/ 872531 w 1106918"/>
                <a:gd name="connsiteY6" fmla="*/ 745067 h 1397000"/>
                <a:gd name="connsiteX7" fmla="*/ 466725 w 1106918"/>
                <a:gd name="connsiteY7" fmla="*/ 571500 h 1397000"/>
                <a:gd name="connsiteX8" fmla="*/ 644525 w 1106918"/>
                <a:gd name="connsiteY8" fmla="*/ 387350 h 1397000"/>
                <a:gd name="connsiteX9" fmla="*/ 930275 w 1106918"/>
                <a:gd name="connsiteY9" fmla="*/ 387350 h 1397000"/>
                <a:gd name="connsiteX10" fmla="*/ 746125 w 1106918"/>
                <a:gd name="connsiteY10" fmla="*/ 69850 h 1397000"/>
                <a:gd name="connsiteX11" fmla="*/ 606425 w 1106918"/>
                <a:gd name="connsiteY11" fmla="*/ 6350 h 1397000"/>
                <a:gd name="connsiteX0" fmla="*/ 606425 w 1106918"/>
                <a:gd name="connsiteY0" fmla="*/ 6350 h 1397000"/>
                <a:gd name="connsiteX1" fmla="*/ 263525 w 1106918"/>
                <a:gd name="connsiteY1" fmla="*/ 107950 h 1397000"/>
                <a:gd name="connsiteX2" fmla="*/ 15875 w 1106918"/>
                <a:gd name="connsiteY2" fmla="*/ 641350 h 1397000"/>
                <a:gd name="connsiteX3" fmla="*/ 168275 w 1106918"/>
                <a:gd name="connsiteY3" fmla="*/ 1282700 h 1397000"/>
                <a:gd name="connsiteX4" fmla="*/ 688975 w 1106918"/>
                <a:gd name="connsiteY4" fmla="*/ 1327150 h 1397000"/>
                <a:gd name="connsiteX5" fmla="*/ 1076325 w 1106918"/>
                <a:gd name="connsiteY5" fmla="*/ 914400 h 1397000"/>
                <a:gd name="connsiteX6" fmla="*/ 872531 w 1106918"/>
                <a:gd name="connsiteY6" fmla="*/ 745067 h 1397000"/>
                <a:gd name="connsiteX7" fmla="*/ 466725 w 1106918"/>
                <a:gd name="connsiteY7" fmla="*/ 571500 h 1397000"/>
                <a:gd name="connsiteX8" fmla="*/ 644525 w 1106918"/>
                <a:gd name="connsiteY8" fmla="*/ 387350 h 1397000"/>
                <a:gd name="connsiteX9" fmla="*/ 930275 w 1106918"/>
                <a:gd name="connsiteY9" fmla="*/ 387350 h 1397000"/>
                <a:gd name="connsiteX10" fmla="*/ 897932 w 1106918"/>
                <a:gd name="connsiteY10" fmla="*/ 69850 h 1397000"/>
                <a:gd name="connsiteX11" fmla="*/ 606425 w 1106918"/>
                <a:gd name="connsiteY11" fmla="*/ 6350 h 1397000"/>
                <a:gd name="connsiteX0" fmla="*/ 606425 w 972508"/>
                <a:gd name="connsiteY0" fmla="*/ 6350 h 1397000"/>
                <a:gd name="connsiteX1" fmla="*/ 263525 w 972508"/>
                <a:gd name="connsiteY1" fmla="*/ 107950 h 1397000"/>
                <a:gd name="connsiteX2" fmla="*/ 15875 w 972508"/>
                <a:gd name="connsiteY2" fmla="*/ 641350 h 1397000"/>
                <a:gd name="connsiteX3" fmla="*/ 168275 w 972508"/>
                <a:gd name="connsiteY3" fmla="*/ 1282700 h 1397000"/>
                <a:gd name="connsiteX4" fmla="*/ 688975 w 972508"/>
                <a:gd name="connsiteY4" fmla="*/ 1327150 h 1397000"/>
                <a:gd name="connsiteX5" fmla="*/ 911869 w 972508"/>
                <a:gd name="connsiteY5" fmla="*/ 1011415 h 1397000"/>
                <a:gd name="connsiteX6" fmla="*/ 872531 w 972508"/>
                <a:gd name="connsiteY6" fmla="*/ 745067 h 1397000"/>
                <a:gd name="connsiteX7" fmla="*/ 466725 w 972508"/>
                <a:gd name="connsiteY7" fmla="*/ 571500 h 1397000"/>
                <a:gd name="connsiteX8" fmla="*/ 644525 w 972508"/>
                <a:gd name="connsiteY8" fmla="*/ 387350 h 1397000"/>
                <a:gd name="connsiteX9" fmla="*/ 930275 w 972508"/>
                <a:gd name="connsiteY9" fmla="*/ 387350 h 1397000"/>
                <a:gd name="connsiteX10" fmla="*/ 897932 w 972508"/>
                <a:gd name="connsiteY10" fmla="*/ 69850 h 1397000"/>
                <a:gd name="connsiteX11" fmla="*/ 606425 w 972508"/>
                <a:gd name="connsiteY11" fmla="*/ 6350 h 1397000"/>
                <a:gd name="connsiteX0" fmla="*/ 606425 w 972510"/>
                <a:gd name="connsiteY0" fmla="*/ 6350 h 1397000"/>
                <a:gd name="connsiteX1" fmla="*/ 263525 w 972510"/>
                <a:gd name="connsiteY1" fmla="*/ 107950 h 1397000"/>
                <a:gd name="connsiteX2" fmla="*/ 15875 w 972510"/>
                <a:gd name="connsiteY2" fmla="*/ 641350 h 1397000"/>
                <a:gd name="connsiteX3" fmla="*/ 168275 w 972510"/>
                <a:gd name="connsiteY3" fmla="*/ 1282700 h 1397000"/>
                <a:gd name="connsiteX4" fmla="*/ 688975 w 972510"/>
                <a:gd name="connsiteY4" fmla="*/ 1327150 h 1397000"/>
                <a:gd name="connsiteX5" fmla="*/ 911869 w 972510"/>
                <a:gd name="connsiteY5" fmla="*/ 1011415 h 1397000"/>
                <a:gd name="connsiteX6" fmla="*/ 872531 w 972510"/>
                <a:gd name="connsiteY6" fmla="*/ 745067 h 1397000"/>
                <a:gd name="connsiteX7" fmla="*/ 555279 w 972510"/>
                <a:gd name="connsiteY7" fmla="*/ 600605 h 1397000"/>
                <a:gd name="connsiteX8" fmla="*/ 644525 w 972510"/>
                <a:gd name="connsiteY8" fmla="*/ 387350 h 1397000"/>
                <a:gd name="connsiteX9" fmla="*/ 930275 w 972510"/>
                <a:gd name="connsiteY9" fmla="*/ 387350 h 1397000"/>
                <a:gd name="connsiteX10" fmla="*/ 897932 w 972510"/>
                <a:gd name="connsiteY10" fmla="*/ 69850 h 1397000"/>
                <a:gd name="connsiteX11" fmla="*/ 606425 w 972510"/>
                <a:gd name="connsiteY11" fmla="*/ 6350 h 1397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972510" h="1397000">
                  <a:moveTo>
                    <a:pt x="606425" y="6350"/>
                  </a:moveTo>
                  <a:cubicBezTo>
                    <a:pt x="500691" y="12700"/>
                    <a:pt x="361950" y="2117"/>
                    <a:pt x="263525" y="107950"/>
                  </a:cubicBezTo>
                  <a:cubicBezTo>
                    <a:pt x="165100" y="213783"/>
                    <a:pt x="31750" y="445558"/>
                    <a:pt x="15875" y="641350"/>
                  </a:cubicBezTo>
                  <a:cubicBezTo>
                    <a:pt x="0" y="837142"/>
                    <a:pt x="56092" y="1168400"/>
                    <a:pt x="168275" y="1282700"/>
                  </a:cubicBezTo>
                  <a:cubicBezTo>
                    <a:pt x="280458" y="1397000"/>
                    <a:pt x="565043" y="1372364"/>
                    <a:pt x="688975" y="1327150"/>
                  </a:cubicBezTo>
                  <a:cubicBezTo>
                    <a:pt x="812907" y="1281936"/>
                    <a:pt x="881276" y="1108429"/>
                    <a:pt x="911869" y="1011415"/>
                  </a:cubicBezTo>
                  <a:cubicBezTo>
                    <a:pt x="942462" y="914401"/>
                    <a:pt x="931963" y="813535"/>
                    <a:pt x="872531" y="745067"/>
                  </a:cubicBezTo>
                  <a:cubicBezTo>
                    <a:pt x="813099" y="676599"/>
                    <a:pt x="593280" y="660225"/>
                    <a:pt x="555279" y="600605"/>
                  </a:cubicBezTo>
                  <a:cubicBezTo>
                    <a:pt x="517278" y="540986"/>
                    <a:pt x="582026" y="422892"/>
                    <a:pt x="644525" y="387350"/>
                  </a:cubicBezTo>
                  <a:cubicBezTo>
                    <a:pt x="707024" y="351808"/>
                    <a:pt x="888041" y="440267"/>
                    <a:pt x="930275" y="387350"/>
                  </a:cubicBezTo>
                  <a:cubicBezTo>
                    <a:pt x="972509" y="334433"/>
                    <a:pt x="951907" y="133350"/>
                    <a:pt x="897932" y="69850"/>
                  </a:cubicBezTo>
                  <a:cubicBezTo>
                    <a:pt x="843957" y="6350"/>
                    <a:pt x="712160" y="0"/>
                    <a:pt x="606425" y="6350"/>
                  </a:cubicBezTo>
                  <a:close/>
                </a:path>
              </a:pathLst>
            </a:custGeom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8" name="Freeform 17"/>
            <p:cNvSpPr>
              <a:spLocks noChangeArrowheads="1"/>
            </p:cNvSpPr>
            <p:nvPr/>
          </p:nvSpPr>
          <p:spPr bwMode="auto">
            <a:xfrm rot="20770091">
              <a:off x="1135677" y="628047"/>
              <a:ext cx="143618" cy="250143"/>
            </a:xfrm>
            <a:custGeom>
              <a:avLst/>
              <a:gdLst>
                <a:gd name="T0" fmla="*/ 1 w 370417"/>
                <a:gd name="T1" fmla="*/ 9 h 584200"/>
                <a:gd name="T2" fmla="*/ 1 w 370417"/>
                <a:gd name="T3" fmla="*/ 8 h 584200"/>
                <a:gd name="T4" fmla="*/ 1 w 370417"/>
                <a:gd name="T5" fmla="*/ 6 h 584200"/>
                <a:gd name="T6" fmla="*/ 1 w 370417"/>
                <a:gd name="T7" fmla="*/ 6 h 584200"/>
                <a:gd name="T8" fmla="*/ 1 w 370417"/>
                <a:gd name="T9" fmla="*/ 7 h 584200"/>
                <a:gd name="T10" fmla="*/ 1 w 370417"/>
                <a:gd name="T11" fmla="*/ 3 h 584200"/>
                <a:gd name="T12" fmla="*/ 1 w 370417"/>
                <a:gd name="T13" fmla="*/ 3 h 584200"/>
                <a:gd name="T14" fmla="*/ 1 w 370417"/>
                <a:gd name="T15" fmla="*/ 2 h 584200"/>
                <a:gd name="T16" fmla="*/ 1 w 370417"/>
                <a:gd name="T17" fmla="*/ 2 h 584200"/>
                <a:gd name="T18" fmla="*/ 1 w 370417"/>
                <a:gd name="T19" fmla="*/ 1 h 584200"/>
                <a:gd name="T20" fmla="*/ 1 w 370417"/>
                <a:gd name="T21" fmla="*/ 0 h 58420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370417"/>
                <a:gd name="T34" fmla="*/ 0 h 584200"/>
                <a:gd name="T35" fmla="*/ 370417 w 370417"/>
                <a:gd name="T36" fmla="*/ 584200 h 584200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370417" h="584200">
                  <a:moveTo>
                    <a:pt x="190368" y="584200"/>
                  </a:moveTo>
                  <a:cubicBezTo>
                    <a:pt x="266568" y="577850"/>
                    <a:pt x="342768" y="571500"/>
                    <a:pt x="317368" y="546100"/>
                  </a:cubicBezTo>
                  <a:cubicBezTo>
                    <a:pt x="291968" y="520700"/>
                    <a:pt x="75936" y="457200"/>
                    <a:pt x="37968" y="431800"/>
                  </a:cubicBezTo>
                  <a:cubicBezTo>
                    <a:pt x="0" y="406400"/>
                    <a:pt x="40878" y="388620"/>
                    <a:pt x="89561" y="393700"/>
                  </a:cubicBezTo>
                  <a:cubicBezTo>
                    <a:pt x="138244" y="398780"/>
                    <a:pt x="289984" y="492760"/>
                    <a:pt x="330068" y="462280"/>
                  </a:cubicBezTo>
                  <a:cubicBezTo>
                    <a:pt x="370153" y="431800"/>
                    <a:pt x="370417" y="253471"/>
                    <a:pt x="330068" y="210820"/>
                  </a:cubicBezTo>
                  <a:cubicBezTo>
                    <a:pt x="289719" y="168169"/>
                    <a:pt x="132425" y="215053"/>
                    <a:pt x="87975" y="206375"/>
                  </a:cubicBezTo>
                  <a:cubicBezTo>
                    <a:pt x="43525" y="197697"/>
                    <a:pt x="27253" y="171979"/>
                    <a:pt x="63368" y="158750"/>
                  </a:cubicBezTo>
                  <a:cubicBezTo>
                    <a:pt x="99483" y="145521"/>
                    <a:pt x="267627" y="149225"/>
                    <a:pt x="304668" y="127000"/>
                  </a:cubicBezTo>
                  <a:cubicBezTo>
                    <a:pt x="341709" y="104775"/>
                    <a:pt x="281385" y="46567"/>
                    <a:pt x="285618" y="25400"/>
                  </a:cubicBezTo>
                  <a:cubicBezTo>
                    <a:pt x="289851" y="4233"/>
                    <a:pt x="309959" y="2116"/>
                    <a:pt x="330068" y="0"/>
                  </a:cubicBezTo>
                </a:path>
              </a:pathLst>
            </a:custGeom>
            <a:noFill/>
            <a:ln w="19050">
              <a:solidFill>
                <a:srgbClr val="00B05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latin typeface="Calibri" charset="0"/>
              </a:endParaRPr>
            </a:p>
          </p:txBody>
        </p:sp>
        <p:grpSp>
          <p:nvGrpSpPr>
            <p:cNvPr id="4" name="Group 803"/>
            <p:cNvGrpSpPr>
              <a:grpSpLocks/>
            </p:cNvGrpSpPr>
            <p:nvPr/>
          </p:nvGrpSpPr>
          <p:grpSpPr bwMode="auto">
            <a:xfrm>
              <a:off x="1078373" y="866540"/>
              <a:ext cx="204489" cy="513112"/>
              <a:chOff x="3992563" y="2563042"/>
              <a:chExt cx="341312" cy="856434"/>
            </a:xfrm>
          </p:grpSpPr>
          <p:sp>
            <p:nvSpPr>
              <p:cNvPr id="212" name="Freeform 211"/>
              <p:cNvSpPr/>
              <p:nvPr/>
            </p:nvSpPr>
            <p:spPr>
              <a:xfrm>
                <a:off x="4129087" y="2924176"/>
                <a:ext cx="139700" cy="495300"/>
              </a:xfrm>
              <a:custGeom>
                <a:avLst/>
                <a:gdLst>
                  <a:gd name="connsiteX0" fmla="*/ 158750 w 178858"/>
                  <a:gd name="connsiteY0" fmla="*/ 0 h 495300"/>
                  <a:gd name="connsiteX1" fmla="*/ 44450 w 178858"/>
                  <a:gd name="connsiteY1" fmla="*/ 31750 h 495300"/>
                  <a:gd name="connsiteX2" fmla="*/ 44450 w 178858"/>
                  <a:gd name="connsiteY2" fmla="*/ 69850 h 495300"/>
                  <a:gd name="connsiteX3" fmla="*/ 165100 w 178858"/>
                  <a:gd name="connsiteY3" fmla="*/ 76200 h 495300"/>
                  <a:gd name="connsiteX4" fmla="*/ 127000 w 178858"/>
                  <a:gd name="connsiteY4" fmla="*/ 177800 h 495300"/>
                  <a:gd name="connsiteX5" fmla="*/ 6350 w 178858"/>
                  <a:gd name="connsiteY5" fmla="*/ 336550 h 495300"/>
                  <a:gd name="connsiteX6" fmla="*/ 88900 w 178858"/>
                  <a:gd name="connsiteY6" fmla="*/ 495300 h 495300"/>
                  <a:gd name="connsiteX0" fmla="*/ 158750 w 158750"/>
                  <a:gd name="connsiteY0" fmla="*/ 0 h 495300"/>
                  <a:gd name="connsiteX1" fmla="*/ 44450 w 158750"/>
                  <a:gd name="connsiteY1" fmla="*/ 31750 h 495300"/>
                  <a:gd name="connsiteX2" fmla="*/ 44450 w 158750"/>
                  <a:gd name="connsiteY2" fmla="*/ 69850 h 495300"/>
                  <a:gd name="connsiteX3" fmla="*/ 127000 w 158750"/>
                  <a:gd name="connsiteY3" fmla="*/ 177800 h 495300"/>
                  <a:gd name="connsiteX4" fmla="*/ 6350 w 158750"/>
                  <a:gd name="connsiteY4" fmla="*/ 336550 h 495300"/>
                  <a:gd name="connsiteX5" fmla="*/ 88900 w 158750"/>
                  <a:gd name="connsiteY5" fmla="*/ 495300 h 495300"/>
                  <a:gd name="connsiteX0" fmla="*/ 133350 w 139700"/>
                  <a:gd name="connsiteY0" fmla="*/ 0 h 495300"/>
                  <a:gd name="connsiteX1" fmla="*/ 19050 w 139700"/>
                  <a:gd name="connsiteY1" fmla="*/ 31750 h 495300"/>
                  <a:gd name="connsiteX2" fmla="*/ 19050 w 139700"/>
                  <a:gd name="connsiteY2" fmla="*/ 69850 h 495300"/>
                  <a:gd name="connsiteX3" fmla="*/ 101600 w 139700"/>
                  <a:gd name="connsiteY3" fmla="*/ 177800 h 495300"/>
                  <a:gd name="connsiteX4" fmla="*/ 133350 w 139700"/>
                  <a:gd name="connsiteY4" fmla="*/ 336550 h 495300"/>
                  <a:gd name="connsiteX5" fmla="*/ 63500 w 139700"/>
                  <a:gd name="connsiteY5" fmla="*/ 495300 h 4953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39700" h="495300">
                    <a:moveTo>
                      <a:pt x="133350" y="0"/>
                    </a:moveTo>
                    <a:cubicBezTo>
                      <a:pt x="85725" y="10054"/>
                      <a:pt x="38100" y="20108"/>
                      <a:pt x="19050" y="31750"/>
                    </a:cubicBezTo>
                    <a:cubicBezTo>
                      <a:pt x="0" y="43392"/>
                      <a:pt x="5292" y="45508"/>
                      <a:pt x="19050" y="69850"/>
                    </a:cubicBezTo>
                    <a:cubicBezTo>
                      <a:pt x="32808" y="94192"/>
                      <a:pt x="82550" y="133350"/>
                      <a:pt x="101600" y="177800"/>
                    </a:cubicBezTo>
                    <a:cubicBezTo>
                      <a:pt x="120650" y="222250"/>
                      <a:pt x="139700" y="283633"/>
                      <a:pt x="133350" y="336550"/>
                    </a:cubicBezTo>
                    <a:cubicBezTo>
                      <a:pt x="127000" y="389467"/>
                      <a:pt x="19050" y="442383"/>
                      <a:pt x="63500" y="495300"/>
                    </a:cubicBezTo>
                  </a:path>
                </a:pathLst>
              </a:custGeom>
              <a:ln w="19050">
                <a:solidFill>
                  <a:schemeClr val="bg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213" name="Oval 13"/>
              <p:cNvSpPr>
                <a:spLocks noChangeArrowheads="1"/>
              </p:cNvSpPr>
              <p:nvPr/>
            </p:nvSpPr>
            <p:spPr bwMode="auto">
              <a:xfrm rot="709563">
                <a:off x="4056063" y="2838450"/>
                <a:ext cx="215900" cy="66675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>
                  <a:latin typeface="Calibri" charset="0"/>
                </a:endParaRPr>
              </a:p>
            </p:txBody>
          </p:sp>
          <p:sp>
            <p:nvSpPr>
              <p:cNvPr id="214" name="Oval 14"/>
              <p:cNvSpPr>
                <a:spLocks noChangeArrowheads="1"/>
              </p:cNvSpPr>
              <p:nvPr/>
            </p:nvSpPr>
            <p:spPr bwMode="auto">
              <a:xfrm rot="214300">
                <a:off x="4076700" y="2746375"/>
                <a:ext cx="215900" cy="68263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>
                  <a:latin typeface="Calibri" charset="0"/>
                </a:endParaRPr>
              </a:p>
            </p:txBody>
          </p:sp>
          <p:sp>
            <p:nvSpPr>
              <p:cNvPr id="215" name="Oval 15"/>
              <p:cNvSpPr>
                <a:spLocks noChangeArrowheads="1"/>
              </p:cNvSpPr>
              <p:nvPr/>
            </p:nvSpPr>
            <p:spPr bwMode="auto">
              <a:xfrm>
                <a:off x="4067175" y="2654300"/>
                <a:ext cx="217488" cy="66675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>
                  <a:latin typeface="Calibri" charset="0"/>
                </a:endParaRPr>
              </a:p>
            </p:txBody>
          </p:sp>
          <p:sp>
            <p:nvSpPr>
              <p:cNvPr id="216" name="Oval 215"/>
              <p:cNvSpPr/>
              <p:nvPr/>
            </p:nvSpPr>
            <p:spPr bwMode="auto">
              <a:xfrm rot="21024822">
                <a:off x="4055566" y="2563042"/>
                <a:ext cx="216907" cy="67231"/>
              </a:xfrm>
              <a:prstGeom prst="ellips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 w="152400" h="50800" prst="softRound"/>
              </a:sp3d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buFont typeface="Arial" charset="0"/>
                  <a:buNone/>
                  <a:defRPr/>
                </a:pPr>
                <a:endParaRPr lang="en-US">
                  <a:ea typeface="+mn-ea"/>
                  <a:cs typeface="+mn-cs"/>
                </a:endParaRPr>
              </a:p>
            </p:txBody>
          </p:sp>
          <p:sp>
            <p:nvSpPr>
              <p:cNvPr id="217" name="Freeform 58"/>
              <p:cNvSpPr>
                <a:spLocks noChangeArrowheads="1"/>
              </p:cNvSpPr>
              <p:nvPr/>
            </p:nvSpPr>
            <p:spPr bwMode="auto">
              <a:xfrm>
                <a:off x="3992563" y="2616200"/>
                <a:ext cx="80962" cy="73025"/>
              </a:xfrm>
              <a:custGeom>
                <a:avLst/>
                <a:gdLst>
                  <a:gd name="T0" fmla="*/ 1 w 127000"/>
                  <a:gd name="T1" fmla="*/ 0 h 101600"/>
                  <a:gd name="T2" fmla="*/ 1 w 127000"/>
                  <a:gd name="T3" fmla="*/ 0 h 101600"/>
                  <a:gd name="T4" fmla="*/ 0 w 127000"/>
                  <a:gd name="T5" fmla="*/ 1 h 101600"/>
                  <a:gd name="T6" fmla="*/ 0 w 127000"/>
                  <a:gd name="T7" fmla="*/ 1 h 101600"/>
                  <a:gd name="T8" fmla="*/ 1 w 127000"/>
                  <a:gd name="T9" fmla="*/ 1 h 101600"/>
                  <a:gd name="T10" fmla="*/ 1 w 127000"/>
                  <a:gd name="T11" fmla="*/ 1 h 1016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27000"/>
                  <a:gd name="T19" fmla="*/ 0 h 101600"/>
                  <a:gd name="T20" fmla="*/ 127000 w 127000"/>
                  <a:gd name="T21" fmla="*/ 101600 h 10160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27000" h="101600">
                    <a:moveTo>
                      <a:pt x="95250" y="0"/>
                    </a:moveTo>
                    <a:lnTo>
                      <a:pt x="88900" y="0"/>
                    </a:lnTo>
                    <a:cubicBezTo>
                      <a:pt x="75142" y="0"/>
                      <a:pt x="24342" y="26458"/>
                      <a:pt x="12700" y="38100"/>
                    </a:cubicBezTo>
                    <a:cubicBezTo>
                      <a:pt x="1058" y="49742"/>
                      <a:pt x="0" y="59267"/>
                      <a:pt x="19050" y="69850"/>
                    </a:cubicBezTo>
                    <a:cubicBezTo>
                      <a:pt x="38100" y="80433"/>
                      <a:pt x="127000" y="101600"/>
                      <a:pt x="127000" y="101600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>
                  <a:latin typeface="Calibri" charset="0"/>
                </a:endParaRPr>
              </a:p>
            </p:txBody>
          </p:sp>
          <p:sp>
            <p:nvSpPr>
              <p:cNvPr id="218" name="Freeform 59"/>
              <p:cNvSpPr>
                <a:spLocks noChangeArrowheads="1"/>
              </p:cNvSpPr>
              <p:nvPr/>
            </p:nvSpPr>
            <p:spPr bwMode="auto">
              <a:xfrm>
                <a:off x="4284663" y="2681288"/>
                <a:ext cx="49212" cy="107950"/>
              </a:xfrm>
              <a:custGeom>
                <a:avLst/>
                <a:gdLst>
                  <a:gd name="T0" fmla="*/ 0 w 76729"/>
                  <a:gd name="T1" fmla="*/ 1 h 151342"/>
                  <a:gd name="T2" fmla="*/ 1 w 76729"/>
                  <a:gd name="T3" fmla="*/ 1 h 151342"/>
                  <a:gd name="T4" fmla="*/ 1 w 76729"/>
                  <a:gd name="T5" fmla="*/ 1 h 151342"/>
                  <a:gd name="T6" fmla="*/ 1 w 76729"/>
                  <a:gd name="T7" fmla="*/ 2 h 151342"/>
                  <a:gd name="T8" fmla="*/ 0 w 76729"/>
                  <a:gd name="T9" fmla="*/ 2 h 1513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6729"/>
                  <a:gd name="T16" fmla="*/ 0 h 151342"/>
                  <a:gd name="T17" fmla="*/ 76729 w 76729"/>
                  <a:gd name="T18" fmla="*/ 151342 h 15134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6729" h="151342">
                    <a:moveTo>
                      <a:pt x="0" y="529"/>
                    </a:moveTo>
                    <a:cubicBezTo>
                      <a:pt x="23812" y="264"/>
                      <a:pt x="47625" y="0"/>
                      <a:pt x="60325" y="10054"/>
                    </a:cubicBezTo>
                    <a:cubicBezTo>
                      <a:pt x="73025" y="20108"/>
                      <a:pt x="75671" y="39687"/>
                      <a:pt x="76200" y="60854"/>
                    </a:cubicBezTo>
                    <a:cubicBezTo>
                      <a:pt x="76729" y="82021"/>
                      <a:pt x="74083" y="122767"/>
                      <a:pt x="63500" y="137054"/>
                    </a:cubicBezTo>
                    <a:cubicBezTo>
                      <a:pt x="52917" y="151342"/>
                      <a:pt x="32808" y="148960"/>
                      <a:pt x="12700" y="146579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>
                  <a:latin typeface="Calibri" charset="0"/>
                </a:endParaRPr>
              </a:p>
            </p:txBody>
          </p:sp>
          <p:sp>
            <p:nvSpPr>
              <p:cNvPr id="219" name="Freeform 60"/>
              <p:cNvSpPr>
                <a:spLocks noChangeArrowheads="1"/>
              </p:cNvSpPr>
              <p:nvPr/>
            </p:nvSpPr>
            <p:spPr bwMode="auto">
              <a:xfrm>
                <a:off x="4038600" y="2773363"/>
                <a:ext cx="34925" cy="66675"/>
              </a:xfrm>
              <a:custGeom>
                <a:avLst/>
                <a:gdLst>
                  <a:gd name="T0" fmla="*/ 1 w 55562"/>
                  <a:gd name="T1" fmla="*/ 0 h 95250"/>
                  <a:gd name="T2" fmla="*/ 0 w 55562"/>
                  <a:gd name="T3" fmla="*/ 1 h 95250"/>
                  <a:gd name="T4" fmla="*/ 0 w 55562"/>
                  <a:gd name="T5" fmla="*/ 1 h 95250"/>
                  <a:gd name="T6" fmla="*/ 0 w 55562"/>
                  <a:gd name="T7" fmla="*/ 1 h 9525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55562"/>
                  <a:gd name="T13" fmla="*/ 0 h 95250"/>
                  <a:gd name="T14" fmla="*/ 55562 w 55562"/>
                  <a:gd name="T15" fmla="*/ 95250 h 9525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55562" h="95250">
                    <a:moveTo>
                      <a:pt x="55562" y="0"/>
                    </a:moveTo>
                    <a:cubicBezTo>
                      <a:pt x="35718" y="6614"/>
                      <a:pt x="15874" y="13229"/>
                      <a:pt x="7937" y="25400"/>
                    </a:cubicBezTo>
                    <a:cubicBezTo>
                      <a:pt x="0" y="37571"/>
                      <a:pt x="4233" y="61383"/>
                      <a:pt x="7937" y="73025"/>
                    </a:cubicBezTo>
                    <a:cubicBezTo>
                      <a:pt x="11641" y="84667"/>
                      <a:pt x="20901" y="89958"/>
                      <a:pt x="30162" y="95250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>
                  <a:latin typeface="Calibri" charset="0"/>
                </a:endParaRPr>
              </a:p>
            </p:txBody>
          </p:sp>
        </p:grpSp>
        <p:grpSp>
          <p:nvGrpSpPr>
            <p:cNvPr id="5" name="Group 479"/>
            <p:cNvGrpSpPr>
              <a:grpSpLocks/>
            </p:cNvGrpSpPr>
            <p:nvPr/>
          </p:nvGrpSpPr>
          <p:grpSpPr bwMode="auto">
            <a:xfrm>
              <a:off x="793039" y="161276"/>
              <a:ext cx="543085" cy="479361"/>
              <a:chOff x="1066800" y="1603375"/>
              <a:chExt cx="906463" cy="800100"/>
            </a:xfrm>
          </p:grpSpPr>
          <p:sp>
            <p:nvSpPr>
              <p:cNvPr id="73" name="Oval 18"/>
              <p:cNvSpPr>
                <a:spLocks noChangeArrowheads="1"/>
              </p:cNvSpPr>
              <p:nvPr/>
            </p:nvSpPr>
            <p:spPr bwMode="auto">
              <a:xfrm rot="-154729">
                <a:off x="1735138" y="2338387"/>
                <a:ext cx="206375" cy="6508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>
                  <a:latin typeface="Calibri" charset="0"/>
                </a:endParaRPr>
              </a:p>
            </p:txBody>
          </p:sp>
          <p:sp>
            <p:nvSpPr>
              <p:cNvPr id="74" name="Oval 19"/>
              <p:cNvSpPr>
                <a:spLocks noChangeArrowheads="1"/>
              </p:cNvSpPr>
              <p:nvPr/>
            </p:nvSpPr>
            <p:spPr bwMode="auto">
              <a:xfrm>
                <a:off x="1735138" y="2270125"/>
                <a:ext cx="206375" cy="63500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>
                  <a:latin typeface="Calibri" charset="0"/>
                </a:endParaRPr>
              </a:p>
            </p:txBody>
          </p:sp>
          <p:sp>
            <p:nvSpPr>
              <p:cNvPr id="75" name="Oval 20"/>
              <p:cNvSpPr>
                <a:spLocks noChangeArrowheads="1"/>
              </p:cNvSpPr>
              <p:nvPr/>
            </p:nvSpPr>
            <p:spPr bwMode="auto">
              <a:xfrm rot="-364362">
                <a:off x="1731963" y="2208212"/>
                <a:ext cx="204787" cy="66675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>
                  <a:latin typeface="Calibri" charset="0"/>
                </a:endParaRPr>
              </a:p>
            </p:txBody>
          </p:sp>
          <p:sp>
            <p:nvSpPr>
              <p:cNvPr id="76" name="Oval 21"/>
              <p:cNvSpPr>
                <a:spLocks noChangeArrowheads="1"/>
              </p:cNvSpPr>
              <p:nvPr/>
            </p:nvSpPr>
            <p:spPr bwMode="auto">
              <a:xfrm rot="-818669">
                <a:off x="1690688" y="1958975"/>
                <a:ext cx="207962" cy="63500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>
                  <a:latin typeface="Calibri" charset="0"/>
                </a:endParaRPr>
              </a:p>
            </p:txBody>
          </p:sp>
          <p:sp>
            <p:nvSpPr>
              <p:cNvPr id="77" name="Oval 22"/>
              <p:cNvSpPr>
                <a:spLocks noChangeArrowheads="1"/>
              </p:cNvSpPr>
              <p:nvPr/>
            </p:nvSpPr>
            <p:spPr bwMode="auto">
              <a:xfrm rot="-1162071">
                <a:off x="1665288" y="1893887"/>
                <a:ext cx="206375" cy="6508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>
                  <a:latin typeface="Calibri" charset="0"/>
                </a:endParaRPr>
              </a:p>
            </p:txBody>
          </p:sp>
          <p:sp>
            <p:nvSpPr>
              <p:cNvPr id="78" name="Oval 23"/>
              <p:cNvSpPr>
                <a:spLocks noChangeArrowheads="1"/>
              </p:cNvSpPr>
              <p:nvPr/>
            </p:nvSpPr>
            <p:spPr bwMode="auto">
              <a:xfrm rot="-2337456">
                <a:off x="1630363" y="1838325"/>
                <a:ext cx="204787" cy="63500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>
                  <a:latin typeface="Calibri" charset="0"/>
                </a:endParaRPr>
              </a:p>
            </p:txBody>
          </p:sp>
          <p:sp>
            <p:nvSpPr>
              <p:cNvPr id="79" name="Oval 24"/>
              <p:cNvSpPr>
                <a:spLocks noChangeArrowheads="1"/>
              </p:cNvSpPr>
              <p:nvPr/>
            </p:nvSpPr>
            <p:spPr bwMode="auto">
              <a:xfrm rot="-3126079">
                <a:off x="1571625" y="1790700"/>
                <a:ext cx="228600" cy="57150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>
                  <a:latin typeface="Calibri" charset="0"/>
                </a:endParaRPr>
              </a:p>
            </p:txBody>
          </p:sp>
          <p:sp>
            <p:nvSpPr>
              <p:cNvPr id="80" name="Oval 25"/>
              <p:cNvSpPr>
                <a:spLocks noChangeArrowheads="1"/>
              </p:cNvSpPr>
              <p:nvPr/>
            </p:nvSpPr>
            <p:spPr bwMode="auto">
              <a:xfrm rot="-287209">
                <a:off x="1727200" y="2154237"/>
                <a:ext cx="204788" cy="63500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>
                  <a:latin typeface="Calibri" charset="0"/>
                </a:endParaRPr>
              </a:p>
            </p:txBody>
          </p:sp>
          <p:sp>
            <p:nvSpPr>
              <p:cNvPr id="81" name="Oval 26"/>
              <p:cNvSpPr>
                <a:spLocks noChangeArrowheads="1"/>
              </p:cNvSpPr>
              <p:nvPr/>
            </p:nvSpPr>
            <p:spPr bwMode="auto">
              <a:xfrm rot="-371386">
                <a:off x="1727200" y="2084387"/>
                <a:ext cx="204788" cy="63500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>
                  <a:latin typeface="Calibri" charset="0"/>
                </a:endParaRPr>
              </a:p>
            </p:txBody>
          </p:sp>
          <p:sp>
            <p:nvSpPr>
              <p:cNvPr id="82" name="Oval 27"/>
              <p:cNvSpPr>
                <a:spLocks noChangeArrowheads="1"/>
              </p:cNvSpPr>
              <p:nvPr/>
            </p:nvSpPr>
            <p:spPr bwMode="auto">
              <a:xfrm rot="-364362">
                <a:off x="1722438" y="2024062"/>
                <a:ext cx="207962" cy="63500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>
                  <a:latin typeface="Calibri" charset="0"/>
                </a:endParaRPr>
              </a:p>
            </p:txBody>
          </p:sp>
          <p:sp>
            <p:nvSpPr>
              <p:cNvPr id="83" name="Oval 28"/>
              <p:cNvSpPr>
                <a:spLocks noChangeArrowheads="1"/>
              </p:cNvSpPr>
              <p:nvPr/>
            </p:nvSpPr>
            <p:spPr bwMode="auto">
              <a:xfrm rot="-3705246">
                <a:off x="1513682" y="1758156"/>
                <a:ext cx="228600" cy="58737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>
                  <a:latin typeface="Calibri" charset="0"/>
                </a:endParaRPr>
              </a:p>
            </p:txBody>
          </p:sp>
          <p:sp>
            <p:nvSpPr>
              <p:cNvPr id="84" name="Oval 29"/>
              <p:cNvSpPr>
                <a:spLocks noChangeArrowheads="1"/>
              </p:cNvSpPr>
              <p:nvPr/>
            </p:nvSpPr>
            <p:spPr bwMode="auto">
              <a:xfrm rot="-4176088">
                <a:off x="1462882" y="1727993"/>
                <a:ext cx="228600" cy="58737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>
                  <a:latin typeface="Calibri" charset="0"/>
                </a:endParaRPr>
              </a:p>
            </p:txBody>
          </p:sp>
          <p:sp>
            <p:nvSpPr>
              <p:cNvPr id="85" name="Oval 30"/>
              <p:cNvSpPr>
                <a:spLocks noChangeArrowheads="1"/>
              </p:cNvSpPr>
              <p:nvPr/>
            </p:nvSpPr>
            <p:spPr bwMode="auto">
              <a:xfrm rot="-5047703">
                <a:off x="1408113" y="1716087"/>
                <a:ext cx="228600" cy="57150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>
                  <a:latin typeface="Calibri" charset="0"/>
                </a:endParaRPr>
              </a:p>
            </p:txBody>
          </p:sp>
          <p:sp>
            <p:nvSpPr>
              <p:cNvPr id="86" name="Oval 31"/>
              <p:cNvSpPr>
                <a:spLocks noChangeArrowheads="1"/>
              </p:cNvSpPr>
              <p:nvPr/>
            </p:nvSpPr>
            <p:spPr bwMode="auto">
              <a:xfrm rot="-5400000">
                <a:off x="1342232" y="1707356"/>
                <a:ext cx="228600" cy="58737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>
                  <a:latin typeface="Calibri" charset="0"/>
                </a:endParaRPr>
              </a:p>
            </p:txBody>
          </p:sp>
          <p:sp>
            <p:nvSpPr>
              <p:cNvPr id="87" name="Oval 32"/>
              <p:cNvSpPr>
                <a:spLocks noChangeArrowheads="1"/>
              </p:cNvSpPr>
              <p:nvPr/>
            </p:nvSpPr>
            <p:spPr bwMode="auto">
              <a:xfrm rot="-6088008">
                <a:off x="1274763" y="1725612"/>
                <a:ext cx="228600" cy="57150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>
                  <a:latin typeface="Calibri" charset="0"/>
                </a:endParaRPr>
              </a:p>
            </p:txBody>
          </p:sp>
          <p:sp>
            <p:nvSpPr>
              <p:cNvPr id="88" name="Oval 33"/>
              <p:cNvSpPr>
                <a:spLocks noChangeArrowheads="1"/>
              </p:cNvSpPr>
              <p:nvPr/>
            </p:nvSpPr>
            <p:spPr bwMode="auto">
              <a:xfrm rot="-6589716">
                <a:off x="1221582" y="1753393"/>
                <a:ext cx="228600" cy="58737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>
                  <a:latin typeface="Calibri" charset="0"/>
                </a:endParaRPr>
              </a:p>
            </p:txBody>
          </p:sp>
          <p:sp>
            <p:nvSpPr>
              <p:cNvPr id="89" name="Oval 34"/>
              <p:cNvSpPr>
                <a:spLocks noChangeArrowheads="1"/>
              </p:cNvSpPr>
              <p:nvPr/>
            </p:nvSpPr>
            <p:spPr bwMode="auto">
              <a:xfrm rot="-8261292">
                <a:off x="1147763" y="1858962"/>
                <a:ext cx="204787" cy="63500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>
                  <a:latin typeface="Calibri" charset="0"/>
                </a:endParaRPr>
              </a:p>
            </p:txBody>
          </p:sp>
          <p:sp>
            <p:nvSpPr>
              <p:cNvPr id="90" name="Oval 35"/>
              <p:cNvSpPr>
                <a:spLocks noChangeArrowheads="1"/>
              </p:cNvSpPr>
              <p:nvPr/>
            </p:nvSpPr>
            <p:spPr bwMode="auto">
              <a:xfrm rot="-9862925">
                <a:off x="1116013" y="1933575"/>
                <a:ext cx="204787" cy="63500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>
                  <a:latin typeface="Calibri" charset="0"/>
                </a:endParaRPr>
              </a:p>
            </p:txBody>
          </p:sp>
          <p:sp>
            <p:nvSpPr>
              <p:cNvPr id="91" name="Oval 36"/>
              <p:cNvSpPr>
                <a:spLocks noChangeArrowheads="1"/>
              </p:cNvSpPr>
              <p:nvPr/>
            </p:nvSpPr>
            <p:spPr bwMode="auto">
              <a:xfrm rot="10800000">
                <a:off x="1116013" y="2016125"/>
                <a:ext cx="204787" cy="63500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>
                  <a:latin typeface="Calibri" charset="0"/>
                </a:endParaRPr>
              </a:p>
            </p:txBody>
          </p:sp>
          <p:sp>
            <p:nvSpPr>
              <p:cNvPr id="92" name="Freeform 37"/>
              <p:cNvSpPr>
                <a:spLocks noChangeArrowheads="1"/>
              </p:cNvSpPr>
              <p:nvPr/>
            </p:nvSpPr>
            <p:spPr bwMode="auto">
              <a:xfrm>
                <a:off x="1066800" y="2049462"/>
                <a:ext cx="146050" cy="195263"/>
              </a:xfrm>
              <a:custGeom>
                <a:avLst/>
                <a:gdLst>
                  <a:gd name="T0" fmla="*/ 1 w 239183"/>
                  <a:gd name="T1" fmla="*/ 0 h 285750"/>
                  <a:gd name="T2" fmla="*/ 0 w 239183"/>
                  <a:gd name="T3" fmla="*/ 1 h 285750"/>
                  <a:gd name="T4" fmla="*/ 0 w 239183"/>
                  <a:gd name="T5" fmla="*/ 1 h 285750"/>
                  <a:gd name="T6" fmla="*/ 1 w 239183"/>
                  <a:gd name="T7" fmla="*/ 2 h 285750"/>
                  <a:gd name="T8" fmla="*/ 1 w 239183"/>
                  <a:gd name="T9" fmla="*/ 2 h 285750"/>
                  <a:gd name="T10" fmla="*/ 1 w 239183"/>
                  <a:gd name="T11" fmla="*/ 3 h 28575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39183"/>
                  <a:gd name="T19" fmla="*/ 0 h 285750"/>
                  <a:gd name="T20" fmla="*/ 239183 w 239183"/>
                  <a:gd name="T21" fmla="*/ 285750 h 28575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39183" h="285750">
                    <a:moveTo>
                      <a:pt x="74083" y="0"/>
                    </a:moveTo>
                    <a:cubicBezTo>
                      <a:pt x="51329" y="13229"/>
                      <a:pt x="28575" y="26458"/>
                      <a:pt x="16933" y="44450"/>
                    </a:cubicBezTo>
                    <a:cubicBezTo>
                      <a:pt x="5291" y="62442"/>
                      <a:pt x="0" y="85725"/>
                      <a:pt x="4233" y="107950"/>
                    </a:cubicBezTo>
                    <a:cubicBezTo>
                      <a:pt x="8466" y="130175"/>
                      <a:pt x="8466" y="162983"/>
                      <a:pt x="42333" y="177800"/>
                    </a:cubicBezTo>
                    <a:cubicBezTo>
                      <a:pt x="76200" y="192617"/>
                      <a:pt x="175683" y="178858"/>
                      <a:pt x="207433" y="196850"/>
                    </a:cubicBezTo>
                    <a:cubicBezTo>
                      <a:pt x="239183" y="214842"/>
                      <a:pt x="236008" y="250296"/>
                      <a:pt x="232833" y="285750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>
                  <a:latin typeface="Calibri" charset="0"/>
                </a:endParaRPr>
              </a:p>
            </p:txBody>
          </p:sp>
          <p:sp>
            <p:nvSpPr>
              <p:cNvPr id="93" name="Freeform 38"/>
              <p:cNvSpPr>
                <a:spLocks noChangeArrowheads="1"/>
              </p:cNvSpPr>
              <p:nvPr/>
            </p:nvSpPr>
            <p:spPr bwMode="auto">
              <a:xfrm>
                <a:off x="1700213" y="2300287"/>
                <a:ext cx="34925" cy="74613"/>
              </a:xfrm>
              <a:custGeom>
                <a:avLst/>
                <a:gdLst>
                  <a:gd name="T0" fmla="*/ 1 w 58208"/>
                  <a:gd name="T1" fmla="*/ 1 h 107950"/>
                  <a:gd name="T2" fmla="*/ 0 w 58208"/>
                  <a:gd name="T3" fmla="*/ 1 h 107950"/>
                  <a:gd name="T4" fmla="*/ 0 w 58208"/>
                  <a:gd name="T5" fmla="*/ 1 h 107950"/>
                  <a:gd name="T6" fmla="*/ 1 w 58208"/>
                  <a:gd name="T7" fmla="*/ 0 h 10795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58208"/>
                  <a:gd name="T13" fmla="*/ 0 h 107950"/>
                  <a:gd name="T14" fmla="*/ 58208 w 58208"/>
                  <a:gd name="T15" fmla="*/ 107950 h 10795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58208" h="107950">
                    <a:moveTo>
                      <a:pt x="58208" y="107950"/>
                    </a:moveTo>
                    <a:cubicBezTo>
                      <a:pt x="36512" y="98954"/>
                      <a:pt x="14816" y="89958"/>
                      <a:pt x="7408" y="76200"/>
                    </a:cubicBezTo>
                    <a:cubicBezTo>
                      <a:pt x="0" y="62442"/>
                      <a:pt x="6350" y="38100"/>
                      <a:pt x="13758" y="25400"/>
                    </a:cubicBezTo>
                    <a:cubicBezTo>
                      <a:pt x="21166" y="12700"/>
                      <a:pt x="36512" y="6350"/>
                      <a:pt x="51858" y="0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>
                  <a:latin typeface="Calibri" charset="0"/>
                </a:endParaRPr>
              </a:p>
            </p:txBody>
          </p:sp>
          <p:sp>
            <p:nvSpPr>
              <p:cNvPr id="94" name="Freeform 40"/>
              <p:cNvSpPr>
                <a:spLocks noChangeArrowheads="1"/>
              </p:cNvSpPr>
              <p:nvPr/>
            </p:nvSpPr>
            <p:spPr bwMode="auto">
              <a:xfrm>
                <a:off x="1695450" y="2187575"/>
                <a:ext cx="39688" cy="57150"/>
              </a:xfrm>
              <a:custGeom>
                <a:avLst/>
                <a:gdLst>
                  <a:gd name="T0" fmla="*/ 1 w 63500"/>
                  <a:gd name="T1" fmla="*/ 1 h 82550"/>
                  <a:gd name="T2" fmla="*/ 0 w 63500"/>
                  <a:gd name="T3" fmla="*/ 1 h 82550"/>
                  <a:gd name="T4" fmla="*/ 0 w 63500"/>
                  <a:gd name="T5" fmla="*/ 1 h 82550"/>
                  <a:gd name="T6" fmla="*/ 1 w 63500"/>
                  <a:gd name="T7" fmla="*/ 0 h 8255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63500"/>
                  <a:gd name="T13" fmla="*/ 0 h 82550"/>
                  <a:gd name="T14" fmla="*/ 63500 w 63500"/>
                  <a:gd name="T15" fmla="*/ 82550 h 8255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63500" h="82550">
                    <a:moveTo>
                      <a:pt x="63500" y="82550"/>
                    </a:moveTo>
                    <a:cubicBezTo>
                      <a:pt x="42862" y="75671"/>
                      <a:pt x="22225" y="68792"/>
                      <a:pt x="12700" y="57150"/>
                    </a:cubicBezTo>
                    <a:cubicBezTo>
                      <a:pt x="3175" y="45508"/>
                      <a:pt x="0" y="22225"/>
                      <a:pt x="6350" y="12700"/>
                    </a:cubicBezTo>
                    <a:cubicBezTo>
                      <a:pt x="12700" y="3175"/>
                      <a:pt x="45508" y="14817"/>
                      <a:pt x="50800" y="0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>
                  <a:latin typeface="Calibri" charset="0"/>
                </a:endParaRPr>
              </a:p>
            </p:txBody>
          </p:sp>
          <p:sp>
            <p:nvSpPr>
              <p:cNvPr id="95" name="Freeform 41"/>
              <p:cNvSpPr>
                <a:spLocks noChangeArrowheads="1"/>
              </p:cNvSpPr>
              <p:nvPr/>
            </p:nvSpPr>
            <p:spPr bwMode="auto">
              <a:xfrm>
                <a:off x="1925638" y="2092325"/>
                <a:ext cx="47625" cy="77787"/>
              </a:xfrm>
              <a:custGeom>
                <a:avLst/>
                <a:gdLst>
                  <a:gd name="T0" fmla="*/ 0 w 77258"/>
                  <a:gd name="T1" fmla="*/ 1 h 114300"/>
                  <a:gd name="T2" fmla="*/ 1 w 77258"/>
                  <a:gd name="T3" fmla="*/ 1 h 114300"/>
                  <a:gd name="T4" fmla="*/ 0 w 77258"/>
                  <a:gd name="T5" fmla="*/ 1 h 114300"/>
                  <a:gd name="T6" fmla="*/ 0 w 77258"/>
                  <a:gd name="T7" fmla="*/ 0 h 1143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77258"/>
                  <a:gd name="T13" fmla="*/ 0 h 114300"/>
                  <a:gd name="T14" fmla="*/ 77258 w 77258"/>
                  <a:gd name="T15" fmla="*/ 114300 h 1143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77258" h="114300">
                    <a:moveTo>
                      <a:pt x="0" y="114300"/>
                    </a:moveTo>
                    <a:cubicBezTo>
                      <a:pt x="31221" y="97366"/>
                      <a:pt x="62442" y="80433"/>
                      <a:pt x="69850" y="63500"/>
                    </a:cubicBezTo>
                    <a:cubicBezTo>
                      <a:pt x="77258" y="46567"/>
                      <a:pt x="56092" y="23283"/>
                      <a:pt x="44450" y="12700"/>
                    </a:cubicBezTo>
                    <a:cubicBezTo>
                      <a:pt x="32808" y="2117"/>
                      <a:pt x="16404" y="1058"/>
                      <a:pt x="0" y="0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>
                  <a:latin typeface="Calibri" charset="0"/>
                </a:endParaRPr>
              </a:p>
            </p:txBody>
          </p:sp>
          <p:sp>
            <p:nvSpPr>
              <p:cNvPr id="96" name="Freeform 42"/>
              <p:cNvSpPr>
                <a:spLocks noChangeArrowheads="1"/>
              </p:cNvSpPr>
              <p:nvPr/>
            </p:nvSpPr>
            <p:spPr bwMode="auto">
              <a:xfrm>
                <a:off x="1697038" y="2066925"/>
                <a:ext cx="38100" cy="52387"/>
              </a:xfrm>
              <a:custGeom>
                <a:avLst/>
                <a:gdLst>
                  <a:gd name="T0" fmla="*/ 1 w 60325"/>
                  <a:gd name="T1" fmla="*/ 1 h 76200"/>
                  <a:gd name="T2" fmla="*/ 0 w 60325"/>
                  <a:gd name="T3" fmla="*/ 1 h 76200"/>
                  <a:gd name="T4" fmla="*/ 1 w 60325"/>
                  <a:gd name="T5" fmla="*/ 0 h 76200"/>
                  <a:gd name="T6" fmla="*/ 1 w 60325"/>
                  <a:gd name="T7" fmla="*/ 0 h 762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60325"/>
                  <a:gd name="T13" fmla="*/ 0 h 76200"/>
                  <a:gd name="T14" fmla="*/ 60325 w 60325"/>
                  <a:gd name="T15" fmla="*/ 76200 h 762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60325" h="76200">
                    <a:moveTo>
                      <a:pt x="60325" y="76200"/>
                    </a:moveTo>
                    <a:cubicBezTo>
                      <a:pt x="33337" y="60325"/>
                      <a:pt x="6350" y="44450"/>
                      <a:pt x="3175" y="31750"/>
                    </a:cubicBezTo>
                    <a:cubicBezTo>
                      <a:pt x="0" y="19050"/>
                      <a:pt x="41275" y="0"/>
                      <a:pt x="41275" y="0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>
                  <a:latin typeface="Calibri" charset="0"/>
                </a:endParaRPr>
              </a:p>
            </p:txBody>
          </p:sp>
          <p:sp>
            <p:nvSpPr>
              <p:cNvPr id="97" name="Freeform 43"/>
              <p:cNvSpPr>
                <a:spLocks noChangeArrowheads="1"/>
              </p:cNvSpPr>
              <p:nvPr/>
            </p:nvSpPr>
            <p:spPr bwMode="auto">
              <a:xfrm>
                <a:off x="1890713" y="1954212"/>
                <a:ext cx="52387" cy="82550"/>
              </a:xfrm>
              <a:custGeom>
                <a:avLst/>
                <a:gdLst>
                  <a:gd name="T0" fmla="*/ 1 w 84667"/>
                  <a:gd name="T1" fmla="*/ 1 h 121708"/>
                  <a:gd name="T2" fmla="*/ 1 w 84667"/>
                  <a:gd name="T3" fmla="*/ 1 h 121708"/>
                  <a:gd name="T4" fmla="*/ 1 w 84667"/>
                  <a:gd name="T5" fmla="*/ 1 h 121708"/>
                  <a:gd name="T6" fmla="*/ 0 w 84667"/>
                  <a:gd name="T7" fmla="*/ 1 h 12170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84667"/>
                  <a:gd name="T13" fmla="*/ 0 h 121708"/>
                  <a:gd name="T14" fmla="*/ 84667 w 84667"/>
                  <a:gd name="T15" fmla="*/ 121708 h 12170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84667" h="121708">
                    <a:moveTo>
                      <a:pt x="50800" y="121708"/>
                    </a:moveTo>
                    <a:cubicBezTo>
                      <a:pt x="67733" y="96308"/>
                      <a:pt x="84667" y="70908"/>
                      <a:pt x="82550" y="51858"/>
                    </a:cubicBezTo>
                    <a:cubicBezTo>
                      <a:pt x="80433" y="32808"/>
                      <a:pt x="51858" y="14816"/>
                      <a:pt x="38100" y="7408"/>
                    </a:cubicBezTo>
                    <a:cubicBezTo>
                      <a:pt x="24342" y="0"/>
                      <a:pt x="12171" y="3704"/>
                      <a:pt x="0" y="7408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>
                  <a:latin typeface="Calibri" charset="0"/>
                </a:endParaRPr>
              </a:p>
            </p:txBody>
          </p:sp>
          <p:sp>
            <p:nvSpPr>
              <p:cNvPr id="98" name="Freeform 44"/>
              <p:cNvSpPr>
                <a:spLocks noChangeArrowheads="1"/>
              </p:cNvSpPr>
              <p:nvPr/>
            </p:nvSpPr>
            <p:spPr bwMode="auto">
              <a:xfrm>
                <a:off x="1655763" y="1966912"/>
                <a:ext cx="39687" cy="57150"/>
              </a:xfrm>
              <a:custGeom>
                <a:avLst/>
                <a:gdLst>
                  <a:gd name="T0" fmla="*/ 1 w 67733"/>
                  <a:gd name="T1" fmla="*/ 1 h 82550"/>
                  <a:gd name="T2" fmla="*/ 0 w 67733"/>
                  <a:gd name="T3" fmla="*/ 1 h 82550"/>
                  <a:gd name="T4" fmla="*/ 0 w 67733"/>
                  <a:gd name="T5" fmla="*/ 1 h 82550"/>
                  <a:gd name="T6" fmla="*/ 0 w 67733"/>
                  <a:gd name="T7" fmla="*/ 0 h 8255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67733"/>
                  <a:gd name="T13" fmla="*/ 0 h 82550"/>
                  <a:gd name="T14" fmla="*/ 67733 w 67733"/>
                  <a:gd name="T15" fmla="*/ 82550 h 8255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67733" h="82550">
                    <a:moveTo>
                      <a:pt x="67733" y="82550"/>
                    </a:moveTo>
                    <a:cubicBezTo>
                      <a:pt x="44449" y="74612"/>
                      <a:pt x="21166" y="66675"/>
                      <a:pt x="10583" y="57150"/>
                    </a:cubicBezTo>
                    <a:cubicBezTo>
                      <a:pt x="0" y="47625"/>
                      <a:pt x="2116" y="34925"/>
                      <a:pt x="4233" y="25400"/>
                    </a:cubicBezTo>
                    <a:cubicBezTo>
                      <a:pt x="6350" y="15875"/>
                      <a:pt x="14816" y="7937"/>
                      <a:pt x="23283" y="0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>
                  <a:latin typeface="Calibri" charset="0"/>
                </a:endParaRPr>
              </a:p>
            </p:txBody>
          </p:sp>
          <p:sp>
            <p:nvSpPr>
              <p:cNvPr id="99" name="Freeform 45"/>
              <p:cNvSpPr>
                <a:spLocks noChangeArrowheads="1"/>
              </p:cNvSpPr>
              <p:nvPr/>
            </p:nvSpPr>
            <p:spPr bwMode="auto">
              <a:xfrm>
                <a:off x="1804988" y="1800225"/>
                <a:ext cx="79375" cy="82550"/>
              </a:xfrm>
              <a:custGeom>
                <a:avLst/>
                <a:gdLst>
                  <a:gd name="T0" fmla="*/ 1 w 129117"/>
                  <a:gd name="T1" fmla="*/ 1 h 120650"/>
                  <a:gd name="T2" fmla="*/ 1 w 129117"/>
                  <a:gd name="T3" fmla="*/ 1 h 120650"/>
                  <a:gd name="T4" fmla="*/ 1 w 129117"/>
                  <a:gd name="T5" fmla="*/ 1 h 120650"/>
                  <a:gd name="T6" fmla="*/ 1 w 129117"/>
                  <a:gd name="T7" fmla="*/ 1 h 120650"/>
                  <a:gd name="T8" fmla="*/ 0 w 129117"/>
                  <a:gd name="T9" fmla="*/ 0 h 12065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29117"/>
                  <a:gd name="T16" fmla="*/ 0 h 120650"/>
                  <a:gd name="T17" fmla="*/ 129117 w 129117"/>
                  <a:gd name="T18" fmla="*/ 120650 h 12065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29117" h="120650">
                    <a:moveTo>
                      <a:pt x="88900" y="120650"/>
                    </a:moveTo>
                    <a:cubicBezTo>
                      <a:pt x="106891" y="106362"/>
                      <a:pt x="124883" y="92075"/>
                      <a:pt x="127000" y="76200"/>
                    </a:cubicBezTo>
                    <a:cubicBezTo>
                      <a:pt x="129117" y="60325"/>
                      <a:pt x="112183" y="37042"/>
                      <a:pt x="101600" y="25400"/>
                    </a:cubicBezTo>
                    <a:cubicBezTo>
                      <a:pt x="91017" y="13758"/>
                      <a:pt x="80433" y="10583"/>
                      <a:pt x="63500" y="6350"/>
                    </a:cubicBezTo>
                    <a:cubicBezTo>
                      <a:pt x="46567" y="2117"/>
                      <a:pt x="23283" y="1058"/>
                      <a:pt x="0" y="0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>
                  <a:latin typeface="Calibri" charset="0"/>
                </a:endParaRPr>
              </a:p>
            </p:txBody>
          </p:sp>
          <p:sp>
            <p:nvSpPr>
              <p:cNvPr id="100" name="Freeform 46"/>
              <p:cNvSpPr>
                <a:spLocks noChangeArrowheads="1"/>
              </p:cNvSpPr>
              <p:nvPr/>
            </p:nvSpPr>
            <p:spPr bwMode="auto">
              <a:xfrm>
                <a:off x="1608138" y="1903412"/>
                <a:ext cx="41275" cy="34925"/>
              </a:xfrm>
              <a:custGeom>
                <a:avLst/>
                <a:gdLst>
                  <a:gd name="T0" fmla="*/ 1 w 64558"/>
                  <a:gd name="T1" fmla="*/ 1 h 50800"/>
                  <a:gd name="T2" fmla="*/ 0 w 64558"/>
                  <a:gd name="T3" fmla="*/ 1 h 50800"/>
                  <a:gd name="T4" fmla="*/ 0 w 64558"/>
                  <a:gd name="T5" fmla="*/ 0 h 50800"/>
                  <a:gd name="T6" fmla="*/ 0 60000 65536"/>
                  <a:gd name="T7" fmla="*/ 0 60000 65536"/>
                  <a:gd name="T8" fmla="*/ 0 60000 65536"/>
                  <a:gd name="T9" fmla="*/ 0 w 64558"/>
                  <a:gd name="T10" fmla="*/ 0 h 50800"/>
                  <a:gd name="T11" fmla="*/ 64558 w 64558"/>
                  <a:gd name="T12" fmla="*/ 50800 h 508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64558" h="50800">
                    <a:moveTo>
                      <a:pt x="64558" y="50800"/>
                    </a:moveTo>
                    <a:cubicBezTo>
                      <a:pt x="39687" y="45508"/>
                      <a:pt x="14816" y="40217"/>
                      <a:pt x="7408" y="31750"/>
                    </a:cubicBezTo>
                    <a:cubicBezTo>
                      <a:pt x="0" y="23283"/>
                      <a:pt x="10054" y="11641"/>
                      <a:pt x="20108" y="0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>
                  <a:latin typeface="Calibri" charset="0"/>
                </a:endParaRPr>
              </a:p>
            </p:txBody>
          </p:sp>
          <p:sp>
            <p:nvSpPr>
              <p:cNvPr id="101" name="Freeform 47"/>
              <p:cNvSpPr>
                <a:spLocks noChangeArrowheads="1"/>
              </p:cNvSpPr>
              <p:nvPr/>
            </p:nvSpPr>
            <p:spPr bwMode="auto">
              <a:xfrm>
                <a:off x="1671638" y="1674812"/>
                <a:ext cx="73025" cy="47625"/>
              </a:xfrm>
              <a:custGeom>
                <a:avLst/>
                <a:gdLst>
                  <a:gd name="T0" fmla="*/ 1 w 117475"/>
                  <a:gd name="T1" fmla="*/ 1 h 69850"/>
                  <a:gd name="T2" fmla="*/ 1 w 117475"/>
                  <a:gd name="T3" fmla="*/ 1 h 69850"/>
                  <a:gd name="T4" fmla="*/ 1 w 117475"/>
                  <a:gd name="T5" fmla="*/ 0 h 69850"/>
                  <a:gd name="T6" fmla="*/ 0 w 117475"/>
                  <a:gd name="T7" fmla="*/ 1 h 6985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17475"/>
                  <a:gd name="T13" fmla="*/ 0 h 69850"/>
                  <a:gd name="T14" fmla="*/ 117475 w 117475"/>
                  <a:gd name="T15" fmla="*/ 69850 h 6985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17475" h="69850">
                    <a:moveTo>
                      <a:pt x="114300" y="69850"/>
                    </a:moveTo>
                    <a:cubicBezTo>
                      <a:pt x="115887" y="50271"/>
                      <a:pt x="117475" y="30692"/>
                      <a:pt x="107950" y="19050"/>
                    </a:cubicBezTo>
                    <a:cubicBezTo>
                      <a:pt x="98425" y="7408"/>
                      <a:pt x="75142" y="0"/>
                      <a:pt x="57150" y="0"/>
                    </a:cubicBezTo>
                    <a:cubicBezTo>
                      <a:pt x="39158" y="0"/>
                      <a:pt x="19579" y="9525"/>
                      <a:pt x="0" y="19050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>
                  <a:latin typeface="Calibri" charset="0"/>
                </a:endParaRPr>
              </a:p>
            </p:txBody>
          </p:sp>
          <p:sp>
            <p:nvSpPr>
              <p:cNvPr id="102" name="Freeform 48"/>
              <p:cNvSpPr>
                <a:spLocks noChangeArrowheads="1"/>
              </p:cNvSpPr>
              <p:nvPr/>
            </p:nvSpPr>
            <p:spPr bwMode="auto">
              <a:xfrm>
                <a:off x="1536700" y="1863725"/>
                <a:ext cx="38100" cy="19050"/>
              </a:xfrm>
              <a:custGeom>
                <a:avLst/>
                <a:gdLst>
                  <a:gd name="T0" fmla="*/ 1 w 63500"/>
                  <a:gd name="T1" fmla="*/ 2 h 25400"/>
                  <a:gd name="T2" fmla="*/ 0 w 63500"/>
                  <a:gd name="T3" fmla="*/ 0 h 25400"/>
                  <a:gd name="T4" fmla="*/ 0 60000 65536"/>
                  <a:gd name="T5" fmla="*/ 0 60000 65536"/>
                  <a:gd name="T6" fmla="*/ 0 w 63500"/>
                  <a:gd name="T7" fmla="*/ 0 h 25400"/>
                  <a:gd name="T8" fmla="*/ 63500 w 63500"/>
                  <a:gd name="T9" fmla="*/ 25400 h 25400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63500" h="25400">
                    <a:moveTo>
                      <a:pt x="63500" y="25400"/>
                    </a:moveTo>
                    <a:lnTo>
                      <a:pt x="0" y="0"/>
                    </a:lnTo>
                  </a:path>
                </a:pathLst>
              </a:cu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>
                  <a:latin typeface="Calibri" charset="0"/>
                </a:endParaRPr>
              </a:p>
            </p:txBody>
          </p:sp>
          <p:sp>
            <p:nvSpPr>
              <p:cNvPr id="103" name="Freeform 49"/>
              <p:cNvSpPr>
                <a:spLocks noChangeArrowheads="1"/>
              </p:cNvSpPr>
              <p:nvPr/>
            </p:nvSpPr>
            <p:spPr bwMode="auto">
              <a:xfrm>
                <a:off x="1536700" y="1603375"/>
                <a:ext cx="77788" cy="44450"/>
              </a:xfrm>
              <a:custGeom>
                <a:avLst/>
                <a:gdLst>
                  <a:gd name="T0" fmla="*/ 1 w 127000"/>
                  <a:gd name="T1" fmla="*/ 1 h 66675"/>
                  <a:gd name="T2" fmla="*/ 1 w 127000"/>
                  <a:gd name="T3" fmla="*/ 1 h 66675"/>
                  <a:gd name="T4" fmla="*/ 1 w 127000"/>
                  <a:gd name="T5" fmla="*/ 1 h 66675"/>
                  <a:gd name="T6" fmla="*/ 0 w 127000"/>
                  <a:gd name="T7" fmla="*/ 1 h 66675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27000"/>
                  <a:gd name="T13" fmla="*/ 0 h 66675"/>
                  <a:gd name="T14" fmla="*/ 127000 w 127000"/>
                  <a:gd name="T15" fmla="*/ 66675 h 66675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27000" h="66675">
                    <a:moveTo>
                      <a:pt x="127000" y="66675"/>
                    </a:moveTo>
                    <a:cubicBezTo>
                      <a:pt x="121708" y="49741"/>
                      <a:pt x="116417" y="32808"/>
                      <a:pt x="101600" y="22225"/>
                    </a:cubicBezTo>
                    <a:cubicBezTo>
                      <a:pt x="86783" y="11642"/>
                      <a:pt x="55033" y="0"/>
                      <a:pt x="38100" y="3175"/>
                    </a:cubicBezTo>
                    <a:cubicBezTo>
                      <a:pt x="21167" y="6350"/>
                      <a:pt x="10583" y="23812"/>
                      <a:pt x="0" y="41275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>
                  <a:latin typeface="Calibri" charset="0"/>
                </a:endParaRPr>
              </a:p>
            </p:txBody>
          </p:sp>
          <p:sp>
            <p:nvSpPr>
              <p:cNvPr id="104" name="Freeform 50"/>
              <p:cNvSpPr>
                <a:spLocks noChangeArrowheads="1"/>
              </p:cNvSpPr>
              <p:nvPr/>
            </p:nvSpPr>
            <p:spPr bwMode="auto">
              <a:xfrm>
                <a:off x="1449388" y="1851025"/>
                <a:ext cx="50800" cy="17462"/>
              </a:xfrm>
              <a:custGeom>
                <a:avLst/>
                <a:gdLst>
                  <a:gd name="T0" fmla="*/ 1 w 82550"/>
                  <a:gd name="T1" fmla="*/ 0 h 25400"/>
                  <a:gd name="T2" fmla="*/ 0 w 82550"/>
                  <a:gd name="T3" fmla="*/ 1 h 25400"/>
                  <a:gd name="T4" fmla="*/ 0 w 82550"/>
                  <a:gd name="T5" fmla="*/ 0 h 25400"/>
                  <a:gd name="T6" fmla="*/ 0 60000 65536"/>
                  <a:gd name="T7" fmla="*/ 0 60000 65536"/>
                  <a:gd name="T8" fmla="*/ 0 60000 65536"/>
                  <a:gd name="T9" fmla="*/ 0 w 82550"/>
                  <a:gd name="T10" fmla="*/ 0 h 25400"/>
                  <a:gd name="T11" fmla="*/ 82550 w 82550"/>
                  <a:gd name="T12" fmla="*/ 25400 h 254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82550" h="25400">
                    <a:moveTo>
                      <a:pt x="82550" y="0"/>
                    </a:moveTo>
                    <a:cubicBezTo>
                      <a:pt x="64029" y="12700"/>
                      <a:pt x="45508" y="25400"/>
                      <a:pt x="31750" y="25400"/>
                    </a:cubicBezTo>
                    <a:cubicBezTo>
                      <a:pt x="17992" y="25400"/>
                      <a:pt x="8996" y="12700"/>
                      <a:pt x="0" y="0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>
                  <a:latin typeface="Calibri" charset="0"/>
                </a:endParaRPr>
              </a:p>
            </p:txBody>
          </p:sp>
          <p:sp>
            <p:nvSpPr>
              <p:cNvPr id="105" name="Freeform 51"/>
              <p:cNvSpPr>
                <a:spLocks noChangeArrowheads="1"/>
              </p:cNvSpPr>
              <p:nvPr/>
            </p:nvSpPr>
            <p:spPr bwMode="auto">
              <a:xfrm rot="-503507">
                <a:off x="1360488" y="1608137"/>
                <a:ext cx="98425" cy="26988"/>
              </a:xfrm>
              <a:custGeom>
                <a:avLst/>
                <a:gdLst>
                  <a:gd name="T0" fmla="*/ 1 w 158750"/>
                  <a:gd name="T1" fmla="*/ 1 h 41275"/>
                  <a:gd name="T2" fmla="*/ 1 w 158750"/>
                  <a:gd name="T3" fmla="*/ 1 h 41275"/>
                  <a:gd name="T4" fmla="*/ 1 w 158750"/>
                  <a:gd name="T5" fmla="*/ 1 h 41275"/>
                  <a:gd name="T6" fmla="*/ 0 w 158750"/>
                  <a:gd name="T7" fmla="*/ 1 h 41275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58750"/>
                  <a:gd name="T13" fmla="*/ 0 h 41275"/>
                  <a:gd name="T14" fmla="*/ 158750 w 158750"/>
                  <a:gd name="T15" fmla="*/ 41275 h 41275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58750" h="41275">
                    <a:moveTo>
                      <a:pt x="158750" y="28575"/>
                    </a:moveTo>
                    <a:cubicBezTo>
                      <a:pt x="146050" y="17462"/>
                      <a:pt x="133350" y="6350"/>
                      <a:pt x="114300" y="3175"/>
                    </a:cubicBezTo>
                    <a:cubicBezTo>
                      <a:pt x="95250" y="0"/>
                      <a:pt x="63500" y="3175"/>
                      <a:pt x="44450" y="9525"/>
                    </a:cubicBezTo>
                    <a:cubicBezTo>
                      <a:pt x="25400" y="15875"/>
                      <a:pt x="12700" y="28575"/>
                      <a:pt x="0" y="41275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>
                  <a:latin typeface="Calibri" charset="0"/>
                </a:endParaRPr>
              </a:p>
            </p:txBody>
          </p:sp>
          <p:sp>
            <p:nvSpPr>
              <p:cNvPr id="106" name="Freeform 52"/>
              <p:cNvSpPr>
                <a:spLocks noChangeArrowheads="1"/>
              </p:cNvSpPr>
              <p:nvPr/>
            </p:nvSpPr>
            <p:spPr bwMode="auto">
              <a:xfrm>
                <a:off x="1376363" y="1858962"/>
                <a:ext cx="41275" cy="41275"/>
              </a:xfrm>
              <a:custGeom>
                <a:avLst/>
                <a:gdLst>
                  <a:gd name="T0" fmla="*/ 1 w 67733"/>
                  <a:gd name="T1" fmla="*/ 0 h 59267"/>
                  <a:gd name="T2" fmla="*/ 1 w 67733"/>
                  <a:gd name="T3" fmla="*/ 1 h 59267"/>
                  <a:gd name="T4" fmla="*/ 0 w 67733"/>
                  <a:gd name="T5" fmla="*/ 1 h 59267"/>
                  <a:gd name="T6" fmla="*/ 0 w 67733"/>
                  <a:gd name="T7" fmla="*/ 1 h 59267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67733"/>
                  <a:gd name="T13" fmla="*/ 0 h 59267"/>
                  <a:gd name="T14" fmla="*/ 67733 w 67733"/>
                  <a:gd name="T15" fmla="*/ 59267 h 59267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67733" h="59267">
                    <a:moveTo>
                      <a:pt x="44450" y="0"/>
                    </a:moveTo>
                    <a:cubicBezTo>
                      <a:pt x="56091" y="21166"/>
                      <a:pt x="67733" y="42333"/>
                      <a:pt x="63500" y="50800"/>
                    </a:cubicBezTo>
                    <a:cubicBezTo>
                      <a:pt x="59267" y="59267"/>
                      <a:pt x="29633" y="52917"/>
                      <a:pt x="19050" y="50800"/>
                    </a:cubicBezTo>
                    <a:cubicBezTo>
                      <a:pt x="8467" y="48683"/>
                      <a:pt x="4233" y="43391"/>
                      <a:pt x="0" y="38100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>
                  <a:latin typeface="Calibri" charset="0"/>
                </a:endParaRPr>
              </a:p>
            </p:txBody>
          </p:sp>
          <p:sp>
            <p:nvSpPr>
              <p:cNvPr id="107" name="Freeform 53"/>
              <p:cNvSpPr>
                <a:spLocks noChangeArrowheads="1"/>
              </p:cNvSpPr>
              <p:nvPr/>
            </p:nvSpPr>
            <p:spPr bwMode="auto">
              <a:xfrm>
                <a:off x="1227138" y="1671637"/>
                <a:ext cx="68262" cy="84138"/>
              </a:xfrm>
              <a:custGeom>
                <a:avLst/>
                <a:gdLst>
                  <a:gd name="T0" fmla="*/ 1 w 107950"/>
                  <a:gd name="T1" fmla="*/ 1 h 127000"/>
                  <a:gd name="T2" fmla="*/ 0 w 107950"/>
                  <a:gd name="T3" fmla="*/ 1 h 127000"/>
                  <a:gd name="T4" fmla="*/ 0 w 107950"/>
                  <a:gd name="T5" fmla="*/ 1 h 127000"/>
                  <a:gd name="T6" fmla="*/ 0 60000 65536"/>
                  <a:gd name="T7" fmla="*/ 0 60000 65536"/>
                  <a:gd name="T8" fmla="*/ 0 60000 65536"/>
                  <a:gd name="T9" fmla="*/ 0 w 107950"/>
                  <a:gd name="T10" fmla="*/ 0 h 127000"/>
                  <a:gd name="T11" fmla="*/ 107950 w 107950"/>
                  <a:gd name="T12" fmla="*/ 127000 h 1270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07950" h="127000">
                    <a:moveTo>
                      <a:pt x="107950" y="12700"/>
                    </a:moveTo>
                    <a:cubicBezTo>
                      <a:pt x="75671" y="6350"/>
                      <a:pt x="43392" y="0"/>
                      <a:pt x="25400" y="19050"/>
                    </a:cubicBezTo>
                    <a:cubicBezTo>
                      <a:pt x="7408" y="38100"/>
                      <a:pt x="3704" y="82550"/>
                      <a:pt x="0" y="127000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>
                  <a:latin typeface="Calibri" charset="0"/>
                </a:endParaRPr>
              </a:p>
            </p:txBody>
          </p:sp>
          <p:sp>
            <p:nvSpPr>
              <p:cNvPr id="108" name="Freeform 54"/>
              <p:cNvSpPr>
                <a:spLocks noChangeArrowheads="1"/>
              </p:cNvSpPr>
              <p:nvPr/>
            </p:nvSpPr>
            <p:spPr bwMode="auto">
              <a:xfrm>
                <a:off x="1325563" y="1916112"/>
                <a:ext cx="34925" cy="57150"/>
              </a:xfrm>
              <a:custGeom>
                <a:avLst/>
                <a:gdLst>
                  <a:gd name="T0" fmla="*/ 1 w 58208"/>
                  <a:gd name="T1" fmla="*/ 0 h 85725"/>
                  <a:gd name="T2" fmla="*/ 1 w 58208"/>
                  <a:gd name="T3" fmla="*/ 1 h 85725"/>
                  <a:gd name="T4" fmla="*/ 0 w 58208"/>
                  <a:gd name="T5" fmla="*/ 1 h 85725"/>
                  <a:gd name="T6" fmla="*/ 0 w 58208"/>
                  <a:gd name="T7" fmla="*/ 1 h 85725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58208"/>
                  <a:gd name="T13" fmla="*/ 0 h 85725"/>
                  <a:gd name="T14" fmla="*/ 58208 w 58208"/>
                  <a:gd name="T15" fmla="*/ 85725 h 85725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58208" h="85725">
                    <a:moveTo>
                      <a:pt x="38100" y="0"/>
                    </a:moveTo>
                    <a:cubicBezTo>
                      <a:pt x="48154" y="18521"/>
                      <a:pt x="58208" y="37042"/>
                      <a:pt x="57150" y="50800"/>
                    </a:cubicBezTo>
                    <a:cubicBezTo>
                      <a:pt x="56092" y="64558"/>
                      <a:pt x="41275" y="79375"/>
                      <a:pt x="31750" y="82550"/>
                    </a:cubicBezTo>
                    <a:cubicBezTo>
                      <a:pt x="22225" y="85725"/>
                      <a:pt x="11112" y="77787"/>
                      <a:pt x="0" y="69850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>
                  <a:latin typeface="Calibri" charset="0"/>
                </a:endParaRPr>
              </a:p>
            </p:txBody>
          </p:sp>
          <p:sp>
            <p:nvSpPr>
              <p:cNvPr id="109" name="Freeform 55"/>
              <p:cNvSpPr>
                <a:spLocks noChangeArrowheads="1"/>
              </p:cNvSpPr>
              <p:nvPr/>
            </p:nvSpPr>
            <p:spPr bwMode="auto">
              <a:xfrm>
                <a:off x="1104900" y="1820862"/>
                <a:ext cx="69850" cy="112713"/>
              </a:xfrm>
              <a:custGeom>
                <a:avLst/>
                <a:gdLst>
                  <a:gd name="T0" fmla="*/ 1 w 111125"/>
                  <a:gd name="T1" fmla="*/ 0 h 165100"/>
                  <a:gd name="T2" fmla="*/ 1 w 111125"/>
                  <a:gd name="T3" fmla="*/ 1 h 165100"/>
                  <a:gd name="T4" fmla="*/ 0 w 111125"/>
                  <a:gd name="T5" fmla="*/ 1 h 165100"/>
                  <a:gd name="T6" fmla="*/ 0 w 111125"/>
                  <a:gd name="T7" fmla="*/ 2 h 1651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11125"/>
                  <a:gd name="T13" fmla="*/ 0 h 165100"/>
                  <a:gd name="T14" fmla="*/ 111125 w 111125"/>
                  <a:gd name="T15" fmla="*/ 165100 h 1651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11125" h="165100">
                    <a:moveTo>
                      <a:pt x="111125" y="0"/>
                    </a:moveTo>
                    <a:cubicBezTo>
                      <a:pt x="82021" y="12700"/>
                      <a:pt x="52917" y="25400"/>
                      <a:pt x="34925" y="44450"/>
                    </a:cubicBezTo>
                    <a:cubicBezTo>
                      <a:pt x="16933" y="63500"/>
                      <a:pt x="6350" y="94192"/>
                      <a:pt x="3175" y="114300"/>
                    </a:cubicBezTo>
                    <a:cubicBezTo>
                      <a:pt x="0" y="134408"/>
                      <a:pt x="7937" y="149754"/>
                      <a:pt x="15875" y="165100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>
                  <a:latin typeface="Calibri" charset="0"/>
                </a:endParaRPr>
              </a:p>
            </p:txBody>
          </p:sp>
          <p:sp>
            <p:nvSpPr>
              <p:cNvPr id="110" name="Freeform 56"/>
              <p:cNvSpPr>
                <a:spLocks noChangeArrowheads="1"/>
              </p:cNvSpPr>
              <p:nvPr/>
            </p:nvSpPr>
            <p:spPr bwMode="auto">
              <a:xfrm>
                <a:off x="1301750" y="1998662"/>
                <a:ext cx="36513" cy="47625"/>
              </a:xfrm>
              <a:custGeom>
                <a:avLst/>
                <a:gdLst>
                  <a:gd name="T0" fmla="*/ 0 w 57150"/>
                  <a:gd name="T1" fmla="*/ 0 h 69850"/>
                  <a:gd name="T2" fmla="*/ 1 w 57150"/>
                  <a:gd name="T3" fmla="*/ 1 h 69850"/>
                  <a:gd name="T4" fmla="*/ 1 w 57150"/>
                  <a:gd name="T5" fmla="*/ 1 h 69850"/>
                  <a:gd name="T6" fmla="*/ 0 60000 65536"/>
                  <a:gd name="T7" fmla="*/ 0 60000 65536"/>
                  <a:gd name="T8" fmla="*/ 0 60000 65536"/>
                  <a:gd name="T9" fmla="*/ 0 w 57150"/>
                  <a:gd name="T10" fmla="*/ 0 h 69850"/>
                  <a:gd name="T11" fmla="*/ 57150 w 57150"/>
                  <a:gd name="T12" fmla="*/ 69850 h 6985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7150" h="69850">
                    <a:moveTo>
                      <a:pt x="0" y="0"/>
                    </a:moveTo>
                    <a:cubicBezTo>
                      <a:pt x="22225" y="16404"/>
                      <a:pt x="44450" y="32808"/>
                      <a:pt x="50800" y="44450"/>
                    </a:cubicBezTo>
                    <a:cubicBezTo>
                      <a:pt x="57150" y="56092"/>
                      <a:pt x="47625" y="62971"/>
                      <a:pt x="38100" y="69850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>
                  <a:latin typeface="Calibri" charset="0"/>
                </a:endParaRPr>
              </a:p>
            </p:txBody>
          </p:sp>
          <p:sp>
            <p:nvSpPr>
              <p:cNvPr id="111" name="Oval 57"/>
              <p:cNvSpPr>
                <a:spLocks noChangeArrowheads="1"/>
              </p:cNvSpPr>
              <p:nvPr/>
            </p:nvSpPr>
            <p:spPr bwMode="auto">
              <a:xfrm rot="-7570026">
                <a:off x="1170782" y="1797843"/>
                <a:ext cx="228600" cy="58737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>
                  <a:latin typeface="Calibri" charset="0"/>
                </a:endParaRPr>
              </a:p>
            </p:txBody>
          </p:sp>
        </p:grpSp>
        <p:grpSp>
          <p:nvGrpSpPr>
            <p:cNvPr id="10" name="Group 481"/>
            <p:cNvGrpSpPr>
              <a:grpSpLocks/>
            </p:cNvGrpSpPr>
            <p:nvPr/>
          </p:nvGrpSpPr>
          <p:grpSpPr bwMode="auto">
            <a:xfrm>
              <a:off x="1290473" y="454215"/>
              <a:ext cx="44702" cy="132204"/>
              <a:chOff x="1912938" y="2092325"/>
              <a:chExt cx="74612" cy="220662"/>
            </a:xfrm>
          </p:grpSpPr>
          <p:sp>
            <p:nvSpPr>
              <p:cNvPr id="13" name="Freeform 39"/>
              <p:cNvSpPr>
                <a:spLocks noChangeArrowheads="1"/>
              </p:cNvSpPr>
              <p:nvPr/>
            </p:nvSpPr>
            <p:spPr bwMode="auto">
              <a:xfrm>
                <a:off x="1931988" y="2232025"/>
                <a:ext cx="55562" cy="80962"/>
              </a:xfrm>
              <a:custGeom>
                <a:avLst/>
                <a:gdLst>
                  <a:gd name="T0" fmla="*/ 0 w 91017"/>
                  <a:gd name="T1" fmla="*/ 1 h 118533"/>
                  <a:gd name="T2" fmla="*/ 1 w 91017"/>
                  <a:gd name="T3" fmla="*/ 1 h 118533"/>
                  <a:gd name="T4" fmla="*/ 1 w 91017"/>
                  <a:gd name="T5" fmla="*/ 1 h 118533"/>
                  <a:gd name="T6" fmla="*/ 0 w 91017"/>
                  <a:gd name="T7" fmla="*/ 1 h 118533"/>
                  <a:gd name="T8" fmla="*/ 0 w 91017"/>
                  <a:gd name="T9" fmla="*/ 1 h 11853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91017"/>
                  <a:gd name="T16" fmla="*/ 0 h 118533"/>
                  <a:gd name="T17" fmla="*/ 91017 w 91017"/>
                  <a:gd name="T18" fmla="*/ 118533 h 11853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91017" h="118533">
                    <a:moveTo>
                      <a:pt x="9525" y="118533"/>
                    </a:moveTo>
                    <a:cubicBezTo>
                      <a:pt x="38629" y="113241"/>
                      <a:pt x="67733" y="107949"/>
                      <a:pt x="79375" y="93133"/>
                    </a:cubicBezTo>
                    <a:cubicBezTo>
                      <a:pt x="91017" y="78317"/>
                      <a:pt x="91017" y="44449"/>
                      <a:pt x="79375" y="29633"/>
                    </a:cubicBezTo>
                    <a:cubicBezTo>
                      <a:pt x="67733" y="14817"/>
                      <a:pt x="19050" y="8466"/>
                      <a:pt x="9525" y="4233"/>
                    </a:cubicBezTo>
                    <a:cubicBezTo>
                      <a:pt x="0" y="0"/>
                      <a:pt x="11112" y="2116"/>
                      <a:pt x="22225" y="4233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>
                  <a:latin typeface="Calibri" charset="0"/>
                </a:endParaRPr>
              </a:p>
            </p:txBody>
          </p:sp>
          <p:sp>
            <p:nvSpPr>
              <p:cNvPr id="14" name="Freeform 89"/>
              <p:cNvSpPr>
                <a:spLocks noChangeArrowheads="1"/>
              </p:cNvSpPr>
              <p:nvPr/>
            </p:nvSpPr>
            <p:spPr bwMode="auto">
              <a:xfrm flipH="1">
                <a:off x="1912938" y="2232025"/>
                <a:ext cx="55562" cy="80962"/>
              </a:xfrm>
              <a:custGeom>
                <a:avLst/>
                <a:gdLst>
                  <a:gd name="T0" fmla="*/ 0 w 91017"/>
                  <a:gd name="T1" fmla="*/ 1 h 118533"/>
                  <a:gd name="T2" fmla="*/ 1 w 91017"/>
                  <a:gd name="T3" fmla="*/ 1 h 118533"/>
                  <a:gd name="T4" fmla="*/ 1 w 91017"/>
                  <a:gd name="T5" fmla="*/ 1 h 118533"/>
                  <a:gd name="T6" fmla="*/ 0 w 91017"/>
                  <a:gd name="T7" fmla="*/ 1 h 118533"/>
                  <a:gd name="T8" fmla="*/ 0 w 91017"/>
                  <a:gd name="T9" fmla="*/ 1 h 11853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91017"/>
                  <a:gd name="T16" fmla="*/ 0 h 118533"/>
                  <a:gd name="T17" fmla="*/ 91017 w 91017"/>
                  <a:gd name="T18" fmla="*/ 118533 h 11853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91017" h="118533">
                    <a:moveTo>
                      <a:pt x="9525" y="118533"/>
                    </a:moveTo>
                    <a:cubicBezTo>
                      <a:pt x="38629" y="113241"/>
                      <a:pt x="67733" y="107949"/>
                      <a:pt x="79375" y="93133"/>
                    </a:cubicBezTo>
                    <a:cubicBezTo>
                      <a:pt x="91017" y="78317"/>
                      <a:pt x="91017" y="44449"/>
                      <a:pt x="79375" y="29633"/>
                    </a:cubicBezTo>
                    <a:cubicBezTo>
                      <a:pt x="67733" y="14817"/>
                      <a:pt x="19050" y="8466"/>
                      <a:pt x="9525" y="4233"/>
                    </a:cubicBezTo>
                    <a:cubicBezTo>
                      <a:pt x="0" y="0"/>
                      <a:pt x="11112" y="2116"/>
                      <a:pt x="22225" y="4233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>
                  <a:latin typeface="Calibri" charset="0"/>
                </a:endParaRPr>
              </a:p>
            </p:txBody>
          </p:sp>
          <p:sp>
            <p:nvSpPr>
              <p:cNvPr id="15" name="Freeform 91"/>
              <p:cNvSpPr>
                <a:spLocks noChangeArrowheads="1"/>
              </p:cNvSpPr>
              <p:nvPr/>
            </p:nvSpPr>
            <p:spPr bwMode="auto">
              <a:xfrm flipH="1">
                <a:off x="1925638" y="2092325"/>
                <a:ext cx="49212" cy="77787"/>
              </a:xfrm>
              <a:custGeom>
                <a:avLst/>
                <a:gdLst>
                  <a:gd name="T0" fmla="*/ 0 w 77258"/>
                  <a:gd name="T1" fmla="*/ 1 h 114300"/>
                  <a:gd name="T2" fmla="*/ 1 w 77258"/>
                  <a:gd name="T3" fmla="*/ 1 h 114300"/>
                  <a:gd name="T4" fmla="*/ 1 w 77258"/>
                  <a:gd name="T5" fmla="*/ 1 h 114300"/>
                  <a:gd name="T6" fmla="*/ 0 w 77258"/>
                  <a:gd name="T7" fmla="*/ 0 h 1143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77258"/>
                  <a:gd name="T13" fmla="*/ 0 h 114300"/>
                  <a:gd name="T14" fmla="*/ 77258 w 77258"/>
                  <a:gd name="T15" fmla="*/ 114300 h 1143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77258" h="114300">
                    <a:moveTo>
                      <a:pt x="0" y="114300"/>
                    </a:moveTo>
                    <a:cubicBezTo>
                      <a:pt x="31221" y="97366"/>
                      <a:pt x="62442" y="80433"/>
                      <a:pt x="69850" y="63500"/>
                    </a:cubicBezTo>
                    <a:cubicBezTo>
                      <a:pt x="77258" y="46567"/>
                      <a:pt x="56092" y="23283"/>
                      <a:pt x="44450" y="12700"/>
                    </a:cubicBezTo>
                    <a:cubicBezTo>
                      <a:pt x="32808" y="2117"/>
                      <a:pt x="16404" y="1058"/>
                      <a:pt x="0" y="0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>
                  <a:latin typeface="Calibri" charset="0"/>
                </a:endParaRPr>
              </a:p>
            </p:txBody>
          </p:sp>
        </p:grpSp>
      </p:grpSp>
      <p:grpSp>
        <p:nvGrpSpPr>
          <p:cNvPr id="11" name="Group 390"/>
          <p:cNvGrpSpPr>
            <a:grpSpLocks noChangeAspect="1"/>
          </p:cNvGrpSpPr>
          <p:nvPr/>
        </p:nvGrpSpPr>
        <p:grpSpPr bwMode="auto">
          <a:xfrm rot="2517871">
            <a:off x="5279652" y="3482239"/>
            <a:ext cx="1123083" cy="646442"/>
            <a:chOff x="3486" y="1870"/>
            <a:chExt cx="453" cy="262"/>
          </a:xfrm>
        </p:grpSpPr>
        <p:grpSp>
          <p:nvGrpSpPr>
            <p:cNvPr id="12" name="Group 391"/>
            <p:cNvGrpSpPr>
              <a:grpSpLocks noChangeAspect="1"/>
            </p:cNvGrpSpPr>
            <p:nvPr/>
          </p:nvGrpSpPr>
          <p:grpSpPr bwMode="auto">
            <a:xfrm>
              <a:off x="3486" y="1870"/>
              <a:ext cx="200" cy="262"/>
              <a:chOff x="3486" y="1868"/>
              <a:chExt cx="200" cy="262"/>
            </a:xfrm>
          </p:grpSpPr>
          <p:sp>
            <p:nvSpPr>
              <p:cNvPr id="547" name="Oval 392"/>
              <p:cNvSpPr>
                <a:spLocks noChangeAspect="1" noChangeArrowheads="1"/>
              </p:cNvSpPr>
              <p:nvPr/>
            </p:nvSpPr>
            <p:spPr bwMode="auto">
              <a:xfrm rot="5400000">
                <a:off x="3582" y="1911"/>
                <a:ext cx="104" cy="104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FF6600"/>
                  </a:gs>
                </a:gsLst>
                <a:path path="shape">
                  <a:fillToRect l="50000" t="50000" r="50000" b="50000"/>
                </a:path>
              </a:gradFill>
              <a:ln w="6350">
                <a:noFill/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48" name="Oval 393"/>
              <p:cNvSpPr>
                <a:spLocks noChangeAspect="1" noChangeArrowheads="1"/>
              </p:cNvSpPr>
              <p:nvPr/>
            </p:nvSpPr>
            <p:spPr bwMode="auto">
              <a:xfrm rot="5400000">
                <a:off x="3549" y="1868"/>
                <a:ext cx="104" cy="104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FF6600"/>
                  </a:gs>
                </a:gsLst>
                <a:path path="shape">
                  <a:fillToRect l="50000" t="50000" r="50000" b="50000"/>
                </a:path>
              </a:gradFill>
              <a:ln w="6350">
                <a:noFill/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49" name="Oval 394"/>
              <p:cNvSpPr>
                <a:spLocks noChangeAspect="1" noChangeArrowheads="1"/>
              </p:cNvSpPr>
              <p:nvPr/>
            </p:nvSpPr>
            <p:spPr bwMode="auto">
              <a:xfrm rot="5400000">
                <a:off x="3503" y="1894"/>
                <a:ext cx="104" cy="104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FF6600"/>
                  </a:gs>
                </a:gsLst>
                <a:path path="shape">
                  <a:fillToRect l="50000" t="50000" r="50000" b="50000"/>
                </a:path>
              </a:gradFill>
              <a:ln w="6350">
                <a:noFill/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50" name="Oval 395"/>
              <p:cNvSpPr>
                <a:spLocks noChangeAspect="1" noChangeArrowheads="1"/>
              </p:cNvSpPr>
              <p:nvPr/>
            </p:nvSpPr>
            <p:spPr bwMode="auto">
              <a:xfrm rot="5400000">
                <a:off x="3581" y="1983"/>
                <a:ext cx="104" cy="104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FF6600"/>
                  </a:gs>
                </a:gsLst>
                <a:path path="shape">
                  <a:fillToRect l="50000" t="50000" r="50000" b="50000"/>
                </a:path>
              </a:gradFill>
              <a:ln w="6350">
                <a:noFill/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51" name="Oval 396"/>
              <p:cNvSpPr>
                <a:spLocks noChangeAspect="1" noChangeArrowheads="1"/>
              </p:cNvSpPr>
              <p:nvPr/>
            </p:nvSpPr>
            <p:spPr bwMode="auto">
              <a:xfrm rot="5400000">
                <a:off x="3549" y="2026"/>
                <a:ext cx="104" cy="104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FF6600"/>
                  </a:gs>
                </a:gsLst>
                <a:path path="shape">
                  <a:fillToRect l="50000" t="50000" r="50000" b="50000"/>
                </a:path>
              </a:gradFill>
              <a:ln w="6350">
                <a:noFill/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52" name="Oval 397"/>
              <p:cNvSpPr>
                <a:spLocks noChangeAspect="1" noChangeArrowheads="1"/>
              </p:cNvSpPr>
              <p:nvPr/>
            </p:nvSpPr>
            <p:spPr bwMode="auto">
              <a:xfrm rot="5400000">
                <a:off x="3507" y="1992"/>
                <a:ext cx="104" cy="104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FF6600"/>
                  </a:gs>
                </a:gsLst>
                <a:path path="shape">
                  <a:fillToRect l="50000" t="50000" r="50000" b="50000"/>
                </a:path>
              </a:gradFill>
              <a:ln w="6350">
                <a:noFill/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53" name="Oval 398"/>
              <p:cNvSpPr>
                <a:spLocks noChangeAspect="1" noChangeArrowheads="1"/>
              </p:cNvSpPr>
              <p:nvPr/>
            </p:nvSpPr>
            <p:spPr bwMode="auto">
              <a:xfrm rot="5400000">
                <a:off x="3486" y="1946"/>
                <a:ext cx="104" cy="104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FF6600"/>
                  </a:gs>
                </a:gsLst>
                <a:path path="shape">
                  <a:fillToRect l="50000" t="50000" r="50000" b="50000"/>
                </a:path>
              </a:gradFill>
              <a:ln w="6350">
                <a:noFill/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6" name="Group 399"/>
            <p:cNvGrpSpPr>
              <a:grpSpLocks noChangeAspect="1"/>
            </p:cNvGrpSpPr>
            <p:nvPr/>
          </p:nvGrpSpPr>
          <p:grpSpPr bwMode="auto">
            <a:xfrm>
              <a:off x="3552" y="1870"/>
              <a:ext cx="200" cy="262"/>
              <a:chOff x="3486" y="1868"/>
              <a:chExt cx="200" cy="262"/>
            </a:xfrm>
          </p:grpSpPr>
          <p:sp>
            <p:nvSpPr>
              <p:cNvPr id="540" name="Oval 400"/>
              <p:cNvSpPr>
                <a:spLocks noChangeAspect="1" noChangeArrowheads="1"/>
              </p:cNvSpPr>
              <p:nvPr/>
            </p:nvSpPr>
            <p:spPr bwMode="auto">
              <a:xfrm rot="5400000">
                <a:off x="3582" y="1911"/>
                <a:ext cx="104" cy="104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FF6600"/>
                  </a:gs>
                </a:gsLst>
                <a:path path="shape">
                  <a:fillToRect l="50000" t="50000" r="50000" b="50000"/>
                </a:path>
              </a:gradFill>
              <a:ln w="6350">
                <a:noFill/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41" name="Oval 401"/>
              <p:cNvSpPr>
                <a:spLocks noChangeAspect="1" noChangeArrowheads="1"/>
              </p:cNvSpPr>
              <p:nvPr/>
            </p:nvSpPr>
            <p:spPr bwMode="auto">
              <a:xfrm rot="5400000">
                <a:off x="3549" y="1868"/>
                <a:ext cx="104" cy="104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FF6600"/>
                  </a:gs>
                </a:gsLst>
                <a:path path="shape">
                  <a:fillToRect l="50000" t="50000" r="50000" b="50000"/>
                </a:path>
              </a:gradFill>
              <a:ln w="6350">
                <a:noFill/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42" name="Oval 402"/>
              <p:cNvSpPr>
                <a:spLocks noChangeAspect="1" noChangeArrowheads="1"/>
              </p:cNvSpPr>
              <p:nvPr/>
            </p:nvSpPr>
            <p:spPr bwMode="auto">
              <a:xfrm rot="5400000">
                <a:off x="3503" y="1894"/>
                <a:ext cx="104" cy="104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FF6600"/>
                  </a:gs>
                </a:gsLst>
                <a:path path="shape">
                  <a:fillToRect l="50000" t="50000" r="50000" b="50000"/>
                </a:path>
              </a:gradFill>
              <a:ln w="6350">
                <a:noFill/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43" name="Oval 403"/>
              <p:cNvSpPr>
                <a:spLocks noChangeAspect="1" noChangeArrowheads="1"/>
              </p:cNvSpPr>
              <p:nvPr/>
            </p:nvSpPr>
            <p:spPr bwMode="auto">
              <a:xfrm rot="5400000">
                <a:off x="3581" y="1983"/>
                <a:ext cx="104" cy="104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FF6600"/>
                  </a:gs>
                </a:gsLst>
                <a:path path="shape">
                  <a:fillToRect l="50000" t="50000" r="50000" b="50000"/>
                </a:path>
              </a:gradFill>
              <a:ln w="6350">
                <a:noFill/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44" name="Oval 404"/>
              <p:cNvSpPr>
                <a:spLocks noChangeAspect="1" noChangeArrowheads="1"/>
              </p:cNvSpPr>
              <p:nvPr/>
            </p:nvSpPr>
            <p:spPr bwMode="auto">
              <a:xfrm rot="5400000">
                <a:off x="3549" y="2026"/>
                <a:ext cx="104" cy="104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FF6600"/>
                  </a:gs>
                </a:gsLst>
                <a:path path="shape">
                  <a:fillToRect l="50000" t="50000" r="50000" b="50000"/>
                </a:path>
              </a:gradFill>
              <a:ln w="6350">
                <a:noFill/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45" name="Oval 405"/>
              <p:cNvSpPr>
                <a:spLocks noChangeAspect="1" noChangeArrowheads="1"/>
              </p:cNvSpPr>
              <p:nvPr/>
            </p:nvSpPr>
            <p:spPr bwMode="auto">
              <a:xfrm rot="5400000">
                <a:off x="3507" y="1992"/>
                <a:ext cx="104" cy="104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FF6600"/>
                  </a:gs>
                </a:gsLst>
                <a:path path="shape">
                  <a:fillToRect l="50000" t="50000" r="50000" b="50000"/>
                </a:path>
              </a:gradFill>
              <a:ln w="6350">
                <a:noFill/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46" name="Oval 406"/>
              <p:cNvSpPr>
                <a:spLocks noChangeAspect="1" noChangeArrowheads="1"/>
              </p:cNvSpPr>
              <p:nvPr/>
            </p:nvSpPr>
            <p:spPr bwMode="auto">
              <a:xfrm rot="5400000">
                <a:off x="3486" y="1946"/>
                <a:ext cx="104" cy="104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FF6600"/>
                  </a:gs>
                </a:gsLst>
                <a:path path="shape">
                  <a:fillToRect l="50000" t="50000" r="50000" b="50000"/>
                </a:path>
              </a:gradFill>
              <a:ln w="6350">
                <a:noFill/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7" name="Group 407"/>
            <p:cNvGrpSpPr>
              <a:grpSpLocks noChangeAspect="1"/>
            </p:cNvGrpSpPr>
            <p:nvPr/>
          </p:nvGrpSpPr>
          <p:grpSpPr bwMode="auto">
            <a:xfrm>
              <a:off x="3615" y="1870"/>
              <a:ext cx="200" cy="262"/>
              <a:chOff x="3486" y="1868"/>
              <a:chExt cx="200" cy="262"/>
            </a:xfrm>
          </p:grpSpPr>
          <p:sp>
            <p:nvSpPr>
              <p:cNvPr id="533" name="Oval 408"/>
              <p:cNvSpPr>
                <a:spLocks noChangeAspect="1" noChangeArrowheads="1"/>
              </p:cNvSpPr>
              <p:nvPr/>
            </p:nvSpPr>
            <p:spPr bwMode="auto">
              <a:xfrm rot="5400000">
                <a:off x="3582" y="1911"/>
                <a:ext cx="104" cy="104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FF6600"/>
                  </a:gs>
                </a:gsLst>
                <a:path path="shape">
                  <a:fillToRect l="50000" t="50000" r="50000" b="50000"/>
                </a:path>
              </a:gradFill>
              <a:ln w="6350">
                <a:noFill/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34" name="Oval 409"/>
              <p:cNvSpPr>
                <a:spLocks noChangeAspect="1" noChangeArrowheads="1"/>
              </p:cNvSpPr>
              <p:nvPr/>
            </p:nvSpPr>
            <p:spPr bwMode="auto">
              <a:xfrm rot="5400000">
                <a:off x="3549" y="1868"/>
                <a:ext cx="104" cy="104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FF6600"/>
                  </a:gs>
                </a:gsLst>
                <a:path path="shape">
                  <a:fillToRect l="50000" t="50000" r="50000" b="50000"/>
                </a:path>
              </a:gradFill>
              <a:ln w="6350">
                <a:noFill/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35" name="Oval 410"/>
              <p:cNvSpPr>
                <a:spLocks noChangeAspect="1" noChangeArrowheads="1"/>
              </p:cNvSpPr>
              <p:nvPr/>
            </p:nvSpPr>
            <p:spPr bwMode="auto">
              <a:xfrm rot="5400000">
                <a:off x="3503" y="1894"/>
                <a:ext cx="104" cy="104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FF6600"/>
                  </a:gs>
                </a:gsLst>
                <a:path path="shape">
                  <a:fillToRect l="50000" t="50000" r="50000" b="50000"/>
                </a:path>
              </a:gradFill>
              <a:ln w="6350">
                <a:noFill/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36" name="Oval 411"/>
              <p:cNvSpPr>
                <a:spLocks noChangeAspect="1" noChangeArrowheads="1"/>
              </p:cNvSpPr>
              <p:nvPr/>
            </p:nvSpPr>
            <p:spPr bwMode="auto">
              <a:xfrm rot="5400000">
                <a:off x="3581" y="1983"/>
                <a:ext cx="104" cy="104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FF6600"/>
                  </a:gs>
                </a:gsLst>
                <a:path path="shape">
                  <a:fillToRect l="50000" t="50000" r="50000" b="50000"/>
                </a:path>
              </a:gradFill>
              <a:ln w="6350">
                <a:noFill/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37" name="Oval 412"/>
              <p:cNvSpPr>
                <a:spLocks noChangeAspect="1" noChangeArrowheads="1"/>
              </p:cNvSpPr>
              <p:nvPr/>
            </p:nvSpPr>
            <p:spPr bwMode="auto">
              <a:xfrm rot="5400000">
                <a:off x="3549" y="2026"/>
                <a:ext cx="104" cy="104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FF6600"/>
                  </a:gs>
                </a:gsLst>
                <a:path path="shape">
                  <a:fillToRect l="50000" t="50000" r="50000" b="50000"/>
                </a:path>
              </a:gradFill>
              <a:ln w="6350">
                <a:noFill/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38" name="Oval 413"/>
              <p:cNvSpPr>
                <a:spLocks noChangeAspect="1" noChangeArrowheads="1"/>
              </p:cNvSpPr>
              <p:nvPr/>
            </p:nvSpPr>
            <p:spPr bwMode="auto">
              <a:xfrm rot="5400000">
                <a:off x="3507" y="1992"/>
                <a:ext cx="104" cy="104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FF6600"/>
                  </a:gs>
                </a:gsLst>
                <a:path path="shape">
                  <a:fillToRect l="50000" t="50000" r="50000" b="50000"/>
                </a:path>
              </a:gradFill>
              <a:ln w="6350">
                <a:noFill/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39" name="Oval 414"/>
              <p:cNvSpPr>
                <a:spLocks noChangeAspect="1" noChangeArrowheads="1"/>
              </p:cNvSpPr>
              <p:nvPr/>
            </p:nvSpPr>
            <p:spPr bwMode="auto">
              <a:xfrm rot="5400000">
                <a:off x="3486" y="1946"/>
                <a:ext cx="104" cy="104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FF6600"/>
                  </a:gs>
                </a:gsLst>
                <a:path path="shape">
                  <a:fillToRect l="50000" t="50000" r="50000" b="50000"/>
                </a:path>
              </a:gradFill>
              <a:ln w="6350">
                <a:noFill/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8" name="Group 415"/>
            <p:cNvGrpSpPr>
              <a:grpSpLocks noChangeAspect="1"/>
            </p:cNvGrpSpPr>
            <p:nvPr/>
          </p:nvGrpSpPr>
          <p:grpSpPr bwMode="auto">
            <a:xfrm>
              <a:off x="3673" y="1870"/>
              <a:ext cx="200" cy="262"/>
              <a:chOff x="3486" y="1868"/>
              <a:chExt cx="200" cy="262"/>
            </a:xfrm>
          </p:grpSpPr>
          <p:sp>
            <p:nvSpPr>
              <p:cNvPr id="526" name="Oval 416"/>
              <p:cNvSpPr>
                <a:spLocks noChangeAspect="1" noChangeArrowheads="1"/>
              </p:cNvSpPr>
              <p:nvPr/>
            </p:nvSpPr>
            <p:spPr bwMode="auto">
              <a:xfrm rot="5400000">
                <a:off x="3582" y="1911"/>
                <a:ext cx="104" cy="104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FF6600"/>
                  </a:gs>
                </a:gsLst>
                <a:path path="shape">
                  <a:fillToRect l="50000" t="50000" r="50000" b="50000"/>
                </a:path>
              </a:gradFill>
              <a:ln w="6350">
                <a:noFill/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27" name="Oval 417"/>
              <p:cNvSpPr>
                <a:spLocks noChangeAspect="1" noChangeArrowheads="1"/>
              </p:cNvSpPr>
              <p:nvPr/>
            </p:nvSpPr>
            <p:spPr bwMode="auto">
              <a:xfrm rot="5400000">
                <a:off x="3549" y="1868"/>
                <a:ext cx="104" cy="104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FF6600"/>
                  </a:gs>
                </a:gsLst>
                <a:path path="shape">
                  <a:fillToRect l="50000" t="50000" r="50000" b="50000"/>
                </a:path>
              </a:gradFill>
              <a:ln w="6350">
                <a:noFill/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28" name="Oval 418"/>
              <p:cNvSpPr>
                <a:spLocks noChangeAspect="1" noChangeArrowheads="1"/>
              </p:cNvSpPr>
              <p:nvPr/>
            </p:nvSpPr>
            <p:spPr bwMode="auto">
              <a:xfrm rot="5400000">
                <a:off x="3503" y="1894"/>
                <a:ext cx="104" cy="104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FF6600"/>
                  </a:gs>
                </a:gsLst>
                <a:path path="shape">
                  <a:fillToRect l="50000" t="50000" r="50000" b="50000"/>
                </a:path>
              </a:gradFill>
              <a:ln w="6350">
                <a:noFill/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29" name="Oval 419"/>
              <p:cNvSpPr>
                <a:spLocks noChangeAspect="1" noChangeArrowheads="1"/>
              </p:cNvSpPr>
              <p:nvPr/>
            </p:nvSpPr>
            <p:spPr bwMode="auto">
              <a:xfrm rot="5400000">
                <a:off x="3581" y="1983"/>
                <a:ext cx="104" cy="104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FF6600"/>
                  </a:gs>
                </a:gsLst>
                <a:path path="shape">
                  <a:fillToRect l="50000" t="50000" r="50000" b="50000"/>
                </a:path>
              </a:gradFill>
              <a:ln w="6350">
                <a:noFill/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30" name="Oval 420"/>
              <p:cNvSpPr>
                <a:spLocks noChangeAspect="1" noChangeArrowheads="1"/>
              </p:cNvSpPr>
              <p:nvPr/>
            </p:nvSpPr>
            <p:spPr bwMode="auto">
              <a:xfrm rot="5400000">
                <a:off x="3549" y="2026"/>
                <a:ext cx="104" cy="104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FF6600"/>
                  </a:gs>
                </a:gsLst>
                <a:path path="shape">
                  <a:fillToRect l="50000" t="50000" r="50000" b="50000"/>
                </a:path>
              </a:gradFill>
              <a:ln w="6350">
                <a:noFill/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31" name="Oval 421"/>
              <p:cNvSpPr>
                <a:spLocks noChangeAspect="1" noChangeArrowheads="1"/>
              </p:cNvSpPr>
              <p:nvPr/>
            </p:nvSpPr>
            <p:spPr bwMode="auto">
              <a:xfrm rot="5400000">
                <a:off x="3507" y="1992"/>
                <a:ext cx="104" cy="104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FF6600"/>
                  </a:gs>
                </a:gsLst>
                <a:path path="shape">
                  <a:fillToRect l="50000" t="50000" r="50000" b="50000"/>
                </a:path>
              </a:gradFill>
              <a:ln w="6350">
                <a:noFill/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32" name="Oval 422"/>
              <p:cNvSpPr>
                <a:spLocks noChangeAspect="1" noChangeArrowheads="1"/>
              </p:cNvSpPr>
              <p:nvPr/>
            </p:nvSpPr>
            <p:spPr bwMode="auto">
              <a:xfrm rot="5400000">
                <a:off x="3486" y="1946"/>
                <a:ext cx="104" cy="104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FF6600"/>
                  </a:gs>
                </a:gsLst>
                <a:path path="shape">
                  <a:fillToRect l="50000" t="50000" r="50000" b="50000"/>
                </a:path>
              </a:gradFill>
              <a:ln w="6350">
                <a:noFill/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9" name="Group 423"/>
            <p:cNvGrpSpPr>
              <a:grpSpLocks noChangeAspect="1"/>
            </p:cNvGrpSpPr>
            <p:nvPr/>
          </p:nvGrpSpPr>
          <p:grpSpPr bwMode="auto">
            <a:xfrm>
              <a:off x="3739" y="1870"/>
              <a:ext cx="200" cy="262"/>
              <a:chOff x="3486" y="1868"/>
              <a:chExt cx="200" cy="262"/>
            </a:xfrm>
          </p:grpSpPr>
          <p:sp>
            <p:nvSpPr>
              <p:cNvPr id="519" name="Oval 424"/>
              <p:cNvSpPr>
                <a:spLocks noChangeAspect="1" noChangeArrowheads="1"/>
              </p:cNvSpPr>
              <p:nvPr/>
            </p:nvSpPr>
            <p:spPr bwMode="auto">
              <a:xfrm rot="5400000">
                <a:off x="3582" y="1911"/>
                <a:ext cx="104" cy="104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FF6600"/>
                  </a:gs>
                </a:gsLst>
                <a:path path="shape">
                  <a:fillToRect l="50000" t="50000" r="50000" b="50000"/>
                </a:path>
              </a:gradFill>
              <a:ln w="6350">
                <a:noFill/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20" name="Oval 425"/>
              <p:cNvSpPr>
                <a:spLocks noChangeAspect="1" noChangeArrowheads="1"/>
              </p:cNvSpPr>
              <p:nvPr/>
            </p:nvSpPr>
            <p:spPr bwMode="auto">
              <a:xfrm rot="5400000">
                <a:off x="3549" y="1868"/>
                <a:ext cx="104" cy="104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FF6600"/>
                  </a:gs>
                </a:gsLst>
                <a:path path="shape">
                  <a:fillToRect l="50000" t="50000" r="50000" b="50000"/>
                </a:path>
              </a:gradFill>
              <a:ln w="6350">
                <a:noFill/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21" name="Oval 426"/>
              <p:cNvSpPr>
                <a:spLocks noChangeAspect="1" noChangeArrowheads="1"/>
              </p:cNvSpPr>
              <p:nvPr/>
            </p:nvSpPr>
            <p:spPr bwMode="auto">
              <a:xfrm rot="5400000">
                <a:off x="3503" y="1894"/>
                <a:ext cx="104" cy="104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FF6600"/>
                  </a:gs>
                </a:gsLst>
                <a:path path="shape">
                  <a:fillToRect l="50000" t="50000" r="50000" b="50000"/>
                </a:path>
              </a:gradFill>
              <a:ln w="6350">
                <a:noFill/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22" name="Oval 427"/>
              <p:cNvSpPr>
                <a:spLocks noChangeAspect="1" noChangeArrowheads="1"/>
              </p:cNvSpPr>
              <p:nvPr/>
            </p:nvSpPr>
            <p:spPr bwMode="auto">
              <a:xfrm rot="5400000">
                <a:off x="3581" y="1983"/>
                <a:ext cx="104" cy="104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FF6600"/>
                  </a:gs>
                </a:gsLst>
                <a:path path="shape">
                  <a:fillToRect l="50000" t="50000" r="50000" b="50000"/>
                </a:path>
              </a:gradFill>
              <a:ln w="6350">
                <a:noFill/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23" name="Oval 428"/>
              <p:cNvSpPr>
                <a:spLocks noChangeAspect="1" noChangeArrowheads="1"/>
              </p:cNvSpPr>
              <p:nvPr/>
            </p:nvSpPr>
            <p:spPr bwMode="auto">
              <a:xfrm rot="5400000">
                <a:off x="3549" y="2026"/>
                <a:ext cx="104" cy="104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FF6600"/>
                  </a:gs>
                </a:gsLst>
                <a:path path="shape">
                  <a:fillToRect l="50000" t="50000" r="50000" b="50000"/>
                </a:path>
              </a:gradFill>
              <a:ln w="6350">
                <a:noFill/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24" name="Oval 429"/>
              <p:cNvSpPr>
                <a:spLocks noChangeAspect="1" noChangeArrowheads="1"/>
              </p:cNvSpPr>
              <p:nvPr/>
            </p:nvSpPr>
            <p:spPr bwMode="auto">
              <a:xfrm rot="5400000">
                <a:off x="3507" y="1992"/>
                <a:ext cx="104" cy="104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FF6600"/>
                  </a:gs>
                </a:gsLst>
                <a:path path="shape">
                  <a:fillToRect l="50000" t="50000" r="50000" b="50000"/>
                </a:path>
              </a:gradFill>
              <a:ln w="6350">
                <a:noFill/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25" name="Oval 430"/>
              <p:cNvSpPr>
                <a:spLocks noChangeAspect="1" noChangeArrowheads="1"/>
              </p:cNvSpPr>
              <p:nvPr/>
            </p:nvSpPr>
            <p:spPr bwMode="auto">
              <a:xfrm rot="5400000">
                <a:off x="3486" y="1946"/>
                <a:ext cx="104" cy="104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FF6600"/>
                  </a:gs>
                </a:gsLst>
                <a:path path="shape">
                  <a:fillToRect l="50000" t="50000" r="50000" b="50000"/>
                </a:path>
              </a:gradFill>
              <a:ln w="6350">
                <a:noFill/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20" name="Group 559"/>
          <p:cNvGrpSpPr/>
          <p:nvPr/>
        </p:nvGrpSpPr>
        <p:grpSpPr>
          <a:xfrm>
            <a:off x="4181527" y="3895976"/>
            <a:ext cx="1037751" cy="1408735"/>
            <a:chOff x="-3203223" y="-139653"/>
            <a:chExt cx="1753157" cy="2379891"/>
          </a:xfrm>
        </p:grpSpPr>
        <p:grpSp>
          <p:nvGrpSpPr>
            <p:cNvPr id="21" name="Group 557"/>
            <p:cNvGrpSpPr/>
            <p:nvPr/>
          </p:nvGrpSpPr>
          <p:grpSpPr>
            <a:xfrm>
              <a:off x="-3203223" y="434016"/>
              <a:ext cx="1676400" cy="1806222"/>
              <a:chOff x="-2677449" y="-637467"/>
              <a:chExt cx="1676400" cy="1806222"/>
            </a:xfrm>
          </p:grpSpPr>
          <p:sp>
            <p:nvSpPr>
              <p:cNvPr id="557" name="Can 556"/>
              <p:cNvSpPr/>
              <p:nvPr/>
            </p:nvSpPr>
            <p:spPr>
              <a:xfrm rot="16607412" flipH="1">
                <a:off x="-1981201" y="-751767"/>
                <a:ext cx="304800" cy="533400"/>
              </a:xfrm>
              <a:prstGeom prst="can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55" name="Freeform 554"/>
              <p:cNvSpPr/>
              <p:nvPr/>
            </p:nvSpPr>
            <p:spPr>
              <a:xfrm>
                <a:off x="-2677449" y="-345368"/>
                <a:ext cx="1676400" cy="1514123"/>
              </a:xfrm>
              <a:custGeom>
                <a:avLst/>
                <a:gdLst>
                  <a:gd name="connsiteX0" fmla="*/ 481189 w 1676400"/>
                  <a:gd name="connsiteY0" fmla="*/ 122767 h 1539523"/>
                  <a:gd name="connsiteX1" fmla="*/ 193322 w 1676400"/>
                  <a:gd name="connsiteY1" fmla="*/ 740833 h 1539523"/>
                  <a:gd name="connsiteX2" fmla="*/ 66322 w 1676400"/>
                  <a:gd name="connsiteY2" fmla="*/ 1291167 h 1539523"/>
                  <a:gd name="connsiteX3" fmla="*/ 591256 w 1676400"/>
                  <a:gd name="connsiteY3" fmla="*/ 1443567 h 1539523"/>
                  <a:gd name="connsiteX4" fmla="*/ 1539522 w 1676400"/>
                  <a:gd name="connsiteY4" fmla="*/ 1392767 h 1539523"/>
                  <a:gd name="connsiteX5" fmla="*/ 1412522 w 1676400"/>
                  <a:gd name="connsiteY5" fmla="*/ 563033 h 1539523"/>
                  <a:gd name="connsiteX6" fmla="*/ 1158522 w 1676400"/>
                  <a:gd name="connsiteY6" fmla="*/ 105833 h 1539523"/>
                  <a:gd name="connsiteX7" fmla="*/ 912989 w 1676400"/>
                  <a:gd name="connsiteY7" fmla="*/ 207433 h 1539523"/>
                  <a:gd name="connsiteX8" fmla="*/ 972256 w 1676400"/>
                  <a:gd name="connsiteY8" fmla="*/ 503767 h 1539523"/>
                  <a:gd name="connsiteX9" fmla="*/ 853722 w 1676400"/>
                  <a:gd name="connsiteY9" fmla="*/ 673100 h 1539523"/>
                  <a:gd name="connsiteX10" fmla="*/ 540456 w 1676400"/>
                  <a:gd name="connsiteY10" fmla="*/ 613833 h 1539523"/>
                  <a:gd name="connsiteX11" fmla="*/ 625122 w 1676400"/>
                  <a:gd name="connsiteY11" fmla="*/ 292100 h 1539523"/>
                  <a:gd name="connsiteX12" fmla="*/ 777522 w 1676400"/>
                  <a:gd name="connsiteY12" fmla="*/ 80433 h 1539523"/>
                  <a:gd name="connsiteX13" fmla="*/ 523522 w 1676400"/>
                  <a:gd name="connsiteY13" fmla="*/ 4233 h 1539523"/>
                  <a:gd name="connsiteX14" fmla="*/ 481189 w 1676400"/>
                  <a:gd name="connsiteY14" fmla="*/ 122767 h 1539523"/>
                  <a:gd name="connsiteX0" fmla="*/ 481189 w 1676400"/>
                  <a:gd name="connsiteY0" fmla="*/ 110067 h 1526823"/>
                  <a:gd name="connsiteX1" fmla="*/ 193322 w 1676400"/>
                  <a:gd name="connsiteY1" fmla="*/ 728133 h 1526823"/>
                  <a:gd name="connsiteX2" fmla="*/ 66322 w 1676400"/>
                  <a:gd name="connsiteY2" fmla="*/ 1278467 h 1526823"/>
                  <a:gd name="connsiteX3" fmla="*/ 591256 w 1676400"/>
                  <a:gd name="connsiteY3" fmla="*/ 1430867 h 1526823"/>
                  <a:gd name="connsiteX4" fmla="*/ 1539522 w 1676400"/>
                  <a:gd name="connsiteY4" fmla="*/ 1380067 h 1526823"/>
                  <a:gd name="connsiteX5" fmla="*/ 1412522 w 1676400"/>
                  <a:gd name="connsiteY5" fmla="*/ 550333 h 1526823"/>
                  <a:gd name="connsiteX6" fmla="*/ 1158522 w 1676400"/>
                  <a:gd name="connsiteY6" fmla="*/ 93133 h 1526823"/>
                  <a:gd name="connsiteX7" fmla="*/ 912989 w 1676400"/>
                  <a:gd name="connsiteY7" fmla="*/ 194733 h 1526823"/>
                  <a:gd name="connsiteX8" fmla="*/ 972256 w 1676400"/>
                  <a:gd name="connsiteY8" fmla="*/ 491067 h 1526823"/>
                  <a:gd name="connsiteX9" fmla="*/ 853722 w 1676400"/>
                  <a:gd name="connsiteY9" fmla="*/ 660400 h 1526823"/>
                  <a:gd name="connsiteX10" fmla="*/ 540456 w 1676400"/>
                  <a:gd name="connsiteY10" fmla="*/ 601133 h 1526823"/>
                  <a:gd name="connsiteX11" fmla="*/ 625122 w 1676400"/>
                  <a:gd name="connsiteY11" fmla="*/ 279400 h 1526823"/>
                  <a:gd name="connsiteX12" fmla="*/ 777522 w 1676400"/>
                  <a:gd name="connsiteY12" fmla="*/ 67733 h 1526823"/>
                  <a:gd name="connsiteX13" fmla="*/ 481189 w 1676400"/>
                  <a:gd name="connsiteY13" fmla="*/ 110067 h 1526823"/>
                  <a:gd name="connsiteX0" fmla="*/ 481189 w 1676400"/>
                  <a:gd name="connsiteY0" fmla="*/ 97367 h 1514123"/>
                  <a:gd name="connsiteX1" fmla="*/ 193322 w 1676400"/>
                  <a:gd name="connsiteY1" fmla="*/ 715433 h 1514123"/>
                  <a:gd name="connsiteX2" fmla="*/ 66322 w 1676400"/>
                  <a:gd name="connsiteY2" fmla="*/ 1265767 h 1514123"/>
                  <a:gd name="connsiteX3" fmla="*/ 591256 w 1676400"/>
                  <a:gd name="connsiteY3" fmla="*/ 1418167 h 1514123"/>
                  <a:gd name="connsiteX4" fmla="*/ 1539522 w 1676400"/>
                  <a:gd name="connsiteY4" fmla="*/ 1367367 h 1514123"/>
                  <a:gd name="connsiteX5" fmla="*/ 1412522 w 1676400"/>
                  <a:gd name="connsiteY5" fmla="*/ 537633 h 1514123"/>
                  <a:gd name="connsiteX6" fmla="*/ 1158522 w 1676400"/>
                  <a:gd name="connsiteY6" fmla="*/ 80433 h 1514123"/>
                  <a:gd name="connsiteX7" fmla="*/ 912989 w 1676400"/>
                  <a:gd name="connsiteY7" fmla="*/ 182033 h 1514123"/>
                  <a:gd name="connsiteX8" fmla="*/ 972256 w 1676400"/>
                  <a:gd name="connsiteY8" fmla="*/ 478367 h 1514123"/>
                  <a:gd name="connsiteX9" fmla="*/ 853722 w 1676400"/>
                  <a:gd name="connsiteY9" fmla="*/ 647700 h 1514123"/>
                  <a:gd name="connsiteX10" fmla="*/ 540456 w 1676400"/>
                  <a:gd name="connsiteY10" fmla="*/ 588433 h 1514123"/>
                  <a:gd name="connsiteX11" fmla="*/ 625122 w 1676400"/>
                  <a:gd name="connsiteY11" fmla="*/ 266700 h 1514123"/>
                  <a:gd name="connsiteX12" fmla="*/ 785989 w 1676400"/>
                  <a:gd name="connsiteY12" fmla="*/ 131233 h 1514123"/>
                  <a:gd name="connsiteX13" fmla="*/ 481189 w 1676400"/>
                  <a:gd name="connsiteY13" fmla="*/ 97367 h 1514123"/>
                  <a:gd name="connsiteX0" fmla="*/ 481189 w 1676400"/>
                  <a:gd name="connsiteY0" fmla="*/ 97367 h 1514123"/>
                  <a:gd name="connsiteX1" fmla="*/ 193322 w 1676400"/>
                  <a:gd name="connsiteY1" fmla="*/ 715433 h 1514123"/>
                  <a:gd name="connsiteX2" fmla="*/ 66322 w 1676400"/>
                  <a:gd name="connsiteY2" fmla="*/ 1265767 h 1514123"/>
                  <a:gd name="connsiteX3" fmla="*/ 591256 w 1676400"/>
                  <a:gd name="connsiteY3" fmla="*/ 1418167 h 1514123"/>
                  <a:gd name="connsiteX4" fmla="*/ 1539522 w 1676400"/>
                  <a:gd name="connsiteY4" fmla="*/ 1367367 h 1514123"/>
                  <a:gd name="connsiteX5" fmla="*/ 1412522 w 1676400"/>
                  <a:gd name="connsiteY5" fmla="*/ 537633 h 1514123"/>
                  <a:gd name="connsiteX6" fmla="*/ 1158522 w 1676400"/>
                  <a:gd name="connsiteY6" fmla="*/ 80433 h 1514123"/>
                  <a:gd name="connsiteX7" fmla="*/ 912989 w 1676400"/>
                  <a:gd name="connsiteY7" fmla="*/ 182033 h 1514123"/>
                  <a:gd name="connsiteX8" fmla="*/ 972256 w 1676400"/>
                  <a:gd name="connsiteY8" fmla="*/ 478367 h 1514123"/>
                  <a:gd name="connsiteX9" fmla="*/ 853722 w 1676400"/>
                  <a:gd name="connsiteY9" fmla="*/ 647700 h 1514123"/>
                  <a:gd name="connsiteX10" fmla="*/ 540456 w 1676400"/>
                  <a:gd name="connsiteY10" fmla="*/ 588433 h 1514123"/>
                  <a:gd name="connsiteX11" fmla="*/ 616656 w 1676400"/>
                  <a:gd name="connsiteY11" fmla="*/ 317500 h 1514123"/>
                  <a:gd name="connsiteX12" fmla="*/ 785989 w 1676400"/>
                  <a:gd name="connsiteY12" fmla="*/ 131233 h 1514123"/>
                  <a:gd name="connsiteX13" fmla="*/ 481189 w 1676400"/>
                  <a:gd name="connsiteY13" fmla="*/ 97367 h 1514123"/>
                  <a:gd name="connsiteX0" fmla="*/ 481189 w 1676400"/>
                  <a:gd name="connsiteY0" fmla="*/ 97367 h 1514123"/>
                  <a:gd name="connsiteX1" fmla="*/ 193322 w 1676400"/>
                  <a:gd name="connsiteY1" fmla="*/ 715433 h 1514123"/>
                  <a:gd name="connsiteX2" fmla="*/ 66322 w 1676400"/>
                  <a:gd name="connsiteY2" fmla="*/ 1265767 h 1514123"/>
                  <a:gd name="connsiteX3" fmla="*/ 591256 w 1676400"/>
                  <a:gd name="connsiteY3" fmla="*/ 1418167 h 1514123"/>
                  <a:gd name="connsiteX4" fmla="*/ 1539522 w 1676400"/>
                  <a:gd name="connsiteY4" fmla="*/ 1367367 h 1514123"/>
                  <a:gd name="connsiteX5" fmla="*/ 1412522 w 1676400"/>
                  <a:gd name="connsiteY5" fmla="*/ 537633 h 1514123"/>
                  <a:gd name="connsiteX6" fmla="*/ 1158522 w 1676400"/>
                  <a:gd name="connsiteY6" fmla="*/ 80433 h 1514123"/>
                  <a:gd name="connsiteX7" fmla="*/ 912989 w 1676400"/>
                  <a:gd name="connsiteY7" fmla="*/ 182033 h 1514123"/>
                  <a:gd name="connsiteX8" fmla="*/ 972256 w 1676400"/>
                  <a:gd name="connsiteY8" fmla="*/ 478367 h 1514123"/>
                  <a:gd name="connsiteX9" fmla="*/ 853722 w 1676400"/>
                  <a:gd name="connsiteY9" fmla="*/ 647700 h 1514123"/>
                  <a:gd name="connsiteX10" fmla="*/ 540456 w 1676400"/>
                  <a:gd name="connsiteY10" fmla="*/ 588433 h 1514123"/>
                  <a:gd name="connsiteX11" fmla="*/ 616656 w 1676400"/>
                  <a:gd name="connsiteY11" fmla="*/ 317500 h 1514123"/>
                  <a:gd name="connsiteX12" fmla="*/ 785989 w 1676400"/>
                  <a:gd name="connsiteY12" fmla="*/ 131233 h 1514123"/>
                  <a:gd name="connsiteX13" fmla="*/ 481189 w 1676400"/>
                  <a:gd name="connsiteY13" fmla="*/ 97367 h 1514123"/>
                  <a:gd name="connsiteX0" fmla="*/ 481189 w 1676400"/>
                  <a:gd name="connsiteY0" fmla="*/ 97367 h 1514123"/>
                  <a:gd name="connsiteX1" fmla="*/ 193322 w 1676400"/>
                  <a:gd name="connsiteY1" fmla="*/ 715433 h 1514123"/>
                  <a:gd name="connsiteX2" fmla="*/ 66322 w 1676400"/>
                  <a:gd name="connsiteY2" fmla="*/ 1265767 h 1514123"/>
                  <a:gd name="connsiteX3" fmla="*/ 591256 w 1676400"/>
                  <a:gd name="connsiteY3" fmla="*/ 1418167 h 1514123"/>
                  <a:gd name="connsiteX4" fmla="*/ 1539522 w 1676400"/>
                  <a:gd name="connsiteY4" fmla="*/ 1367367 h 1514123"/>
                  <a:gd name="connsiteX5" fmla="*/ 1412522 w 1676400"/>
                  <a:gd name="connsiteY5" fmla="*/ 537633 h 1514123"/>
                  <a:gd name="connsiteX6" fmla="*/ 1158522 w 1676400"/>
                  <a:gd name="connsiteY6" fmla="*/ 80433 h 1514123"/>
                  <a:gd name="connsiteX7" fmla="*/ 912989 w 1676400"/>
                  <a:gd name="connsiteY7" fmla="*/ 182033 h 1514123"/>
                  <a:gd name="connsiteX8" fmla="*/ 972256 w 1676400"/>
                  <a:gd name="connsiteY8" fmla="*/ 478367 h 1514123"/>
                  <a:gd name="connsiteX9" fmla="*/ 853722 w 1676400"/>
                  <a:gd name="connsiteY9" fmla="*/ 647700 h 1514123"/>
                  <a:gd name="connsiteX10" fmla="*/ 540456 w 1676400"/>
                  <a:gd name="connsiteY10" fmla="*/ 588433 h 1514123"/>
                  <a:gd name="connsiteX11" fmla="*/ 616656 w 1676400"/>
                  <a:gd name="connsiteY11" fmla="*/ 317500 h 1514123"/>
                  <a:gd name="connsiteX12" fmla="*/ 785989 w 1676400"/>
                  <a:gd name="connsiteY12" fmla="*/ 131233 h 1514123"/>
                  <a:gd name="connsiteX13" fmla="*/ 481189 w 1676400"/>
                  <a:gd name="connsiteY13" fmla="*/ 97367 h 1514123"/>
                  <a:gd name="connsiteX0" fmla="*/ 481189 w 1676400"/>
                  <a:gd name="connsiteY0" fmla="*/ 97367 h 1514123"/>
                  <a:gd name="connsiteX1" fmla="*/ 193322 w 1676400"/>
                  <a:gd name="connsiteY1" fmla="*/ 715433 h 1514123"/>
                  <a:gd name="connsiteX2" fmla="*/ 66322 w 1676400"/>
                  <a:gd name="connsiteY2" fmla="*/ 1265767 h 1514123"/>
                  <a:gd name="connsiteX3" fmla="*/ 591256 w 1676400"/>
                  <a:gd name="connsiteY3" fmla="*/ 1418167 h 1514123"/>
                  <a:gd name="connsiteX4" fmla="*/ 1539522 w 1676400"/>
                  <a:gd name="connsiteY4" fmla="*/ 1367367 h 1514123"/>
                  <a:gd name="connsiteX5" fmla="*/ 1412522 w 1676400"/>
                  <a:gd name="connsiteY5" fmla="*/ 537633 h 1514123"/>
                  <a:gd name="connsiteX6" fmla="*/ 1158522 w 1676400"/>
                  <a:gd name="connsiteY6" fmla="*/ 80433 h 1514123"/>
                  <a:gd name="connsiteX7" fmla="*/ 912989 w 1676400"/>
                  <a:gd name="connsiteY7" fmla="*/ 182033 h 1514123"/>
                  <a:gd name="connsiteX8" fmla="*/ 972256 w 1676400"/>
                  <a:gd name="connsiteY8" fmla="*/ 478367 h 1514123"/>
                  <a:gd name="connsiteX9" fmla="*/ 853722 w 1676400"/>
                  <a:gd name="connsiteY9" fmla="*/ 647700 h 1514123"/>
                  <a:gd name="connsiteX10" fmla="*/ 540456 w 1676400"/>
                  <a:gd name="connsiteY10" fmla="*/ 588433 h 1514123"/>
                  <a:gd name="connsiteX11" fmla="*/ 574323 w 1676400"/>
                  <a:gd name="connsiteY11" fmla="*/ 292100 h 1514123"/>
                  <a:gd name="connsiteX12" fmla="*/ 785989 w 1676400"/>
                  <a:gd name="connsiteY12" fmla="*/ 131233 h 1514123"/>
                  <a:gd name="connsiteX13" fmla="*/ 481189 w 1676400"/>
                  <a:gd name="connsiteY13" fmla="*/ 97367 h 1514123"/>
                  <a:gd name="connsiteX0" fmla="*/ 481189 w 1676400"/>
                  <a:gd name="connsiteY0" fmla="*/ 97367 h 1514123"/>
                  <a:gd name="connsiteX1" fmla="*/ 193322 w 1676400"/>
                  <a:gd name="connsiteY1" fmla="*/ 715433 h 1514123"/>
                  <a:gd name="connsiteX2" fmla="*/ 66322 w 1676400"/>
                  <a:gd name="connsiteY2" fmla="*/ 1265767 h 1514123"/>
                  <a:gd name="connsiteX3" fmla="*/ 591256 w 1676400"/>
                  <a:gd name="connsiteY3" fmla="*/ 1418167 h 1514123"/>
                  <a:gd name="connsiteX4" fmla="*/ 1539522 w 1676400"/>
                  <a:gd name="connsiteY4" fmla="*/ 1367367 h 1514123"/>
                  <a:gd name="connsiteX5" fmla="*/ 1412522 w 1676400"/>
                  <a:gd name="connsiteY5" fmla="*/ 537633 h 1514123"/>
                  <a:gd name="connsiteX6" fmla="*/ 1158522 w 1676400"/>
                  <a:gd name="connsiteY6" fmla="*/ 80433 h 1514123"/>
                  <a:gd name="connsiteX7" fmla="*/ 912989 w 1676400"/>
                  <a:gd name="connsiteY7" fmla="*/ 182033 h 1514123"/>
                  <a:gd name="connsiteX8" fmla="*/ 972256 w 1676400"/>
                  <a:gd name="connsiteY8" fmla="*/ 478367 h 1514123"/>
                  <a:gd name="connsiteX9" fmla="*/ 982453 w 1676400"/>
                  <a:gd name="connsiteY9" fmla="*/ 848316 h 1514123"/>
                  <a:gd name="connsiteX10" fmla="*/ 540456 w 1676400"/>
                  <a:gd name="connsiteY10" fmla="*/ 588433 h 1514123"/>
                  <a:gd name="connsiteX11" fmla="*/ 574323 w 1676400"/>
                  <a:gd name="connsiteY11" fmla="*/ 292100 h 1514123"/>
                  <a:gd name="connsiteX12" fmla="*/ 785989 w 1676400"/>
                  <a:gd name="connsiteY12" fmla="*/ 131233 h 1514123"/>
                  <a:gd name="connsiteX13" fmla="*/ 481189 w 1676400"/>
                  <a:gd name="connsiteY13" fmla="*/ 97367 h 1514123"/>
                  <a:gd name="connsiteX0" fmla="*/ 481189 w 1676400"/>
                  <a:gd name="connsiteY0" fmla="*/ 97367 h 1514123"/>
                  <a:gd name="connsiteX1" fmla="*/ 193322 w 1676400"/>
                  <a:gd name="connsiteY1" fmla="*/ 715433 h 1514123"/>
                  <a:gd name="connsiteX2" fmla="*/ 66322 w 1676400"/>
                  <a:gd name="connsiteY2" fmla="*/ 1265767 h 1514123"/>
                  <a:gd name="connsiteX3" fmla="*/ 591256 w 1676400"/>
                  <a:gd name="connsiteY3" fmla="*/ 1418167 h 1514123"/>
                  <a:gd name="connsiteX4" fmla="*/ 1539522 w 1676400"/>
                  <a:gd name="connsiteY4" fmla="*/ 1367367 h 1514123"/>
                  <a:gd name="connsiteX5" fmla="*/ 1412522 w 1676400"/>
                  <a:gd name="connsiteY5" fmla="*/ 537633 h 1514123"/>
                  <a:gd name="connsiteX6" fmla="*/ 1158522 w 1676400"/>
                  <a:gd name="connsiteY6" fmla="*/ 80433 h 1514123"/>
                  <a:gd name="connsiteX7" fmla="*/ 912989 w 1676400"/>
                  <a:gd name="connsiteY7" fmla="*/ 182033 h 1514123"/>
                  <a:gd name="connsiteX8" fmla="*/ 1186807 w 1676400"/>
                  <a:gd name="connsiteY8" fmla="*/ 478367 h 1514123"/>
                  <a:gd name="connsiteX9" fmla="*/ 982453 w 1676400"/>
                  <a:gd name="connsiteY9" fmla="*/ 848316 h 1514123"/>
                  <a:gd name="connsiteX10" fmla="*/ 540456 w 1676400"/>
                  <a:gd name="connsiteY10" fmla="*/ 588433 h 1514123"/>
                  <a:gd name="connsiteX11" fmla="*/ 574323 w 1676400"/>
                  <a:gd name="connsiteY11" fmla="*/ 292100 h 1514123"/>
                  <a:gd name="connsiteX12" fmla="*/ 785989 w 1676400"/>
                  <a:gd name="connsiteY12" fmla="*/ 131233 h 1514123"/>
                  <a:gd name="connsiteX13" fmla="*/ 481189 w 1676400"/>
                  <a:gd name="connsiteY13" fmla="*/ 97367 h 1514123"/>
                  <a:gd name="connsiteX0" fmla="*/ 481189 w 1676400"/>
                  <a:gd name="connsiteY0" fmla="*/ 97367 h 1514123"/>
                  <a:gd name="connsiteX1" fmla="*/ 193322 w 1676400"/>
                  <a:gd name="connsiteY1" fmla="*/ 715433 h 1514123"/>
                  <a:gd name="connsiteX2" fmla="*/ 66322 w 1676400"/>
                  <a:gd name="connsiteY2" fmla="*/ 1265767 h 1514123"/>
                  <a:gd name="connsiteX3" fmla="*/ 591256 w 1676400"/>
                  <a:gd name="connsiteY3" fmla="*/ 1418167 h 1514123"/>
                  <a:gd name="connsiteX4" fmla="*/ 1539522 w 1676400"/>
                  <a:gd name="connsiteY4" fmla="*/ 1367367 h 1514123"/>
                  <a:gd name="connsiteX5" fmla="*/ 1412522 w 1676400"/>
                  <a:gd name="connsiteY5" fmla="*/ 537633 h 1514123"/>
                  <a:gd name="connsiteX6" fmla="*/ 1158522 w 1676400"/>
                  <a:gd name="connsiteY6" fmla="*/ 80433 h 1514123"/>
                  <a:gd name="connsiteX7" fmla="*/ 912989 w 1676400"/>
                  <a:gd name="connsiteY7" fmla="*/ 182033 h 1514123"/>
                  <a:gd name="connsiteX8" fmla="*/ 1186807 w 1676400"/>
                  <a:gd name="connsiteY8" fmla="*/ 478367 h 1514123"/>
                  <a:gd name="connsiteX9" fmla="*/ 982453 w 1676400"/>
                  <a:gd name="connsiteY9" fmla="*/ 848316 h 1514123"/>
                  <a:gd name="connsiteX10" fmla="*/ 540456 w 1676400"/>
                  <a:gd name="connsiteY10" fmla="*/ 588433 h 1514123"/>
                  <a:gd name="connsiteX11" fmla="*/ 407560 w 1676400"/>
                  <a:gd name="connsiteY11" fmla="*/ 716125 h 1514123"/>
                  <a:gd name="connsiteX12" fmla="*/ 574323 w 1676400"/>
                  <a:gd name="connsiteY12" fmla="*/ 292100 h 1514123"/>
                  <a:gd name="connsiteX13" fmla="*/ 785989 w 1676400"/>
                  <a:gd name="connsiteY13" fmla="*/ 131233 h 1514123"/>
                  <a:gd name="connsiteX14" fmla="*/ 481189 w 1676400"/>
                  <a:gd name="connsiteY14" fmla="*/ 97367 h 1514123"/>
                  <a:gd name="connsiteX0" fmla="*/ 481189 w 1676400"/>
                  <a:gd name="connsiteY0" fmla="*/ 97367 h 1514123"/>
                  <a:gd name="connsiteX1" fmla="*/ 193322 w 1676400"/>
                  <a:gd name="connsiteY1" fmla="*/ 715433 h 1514123"/>
                  <a:gd name="connsiteX2" fmla="*/ 66322 w 1676400"/>
                  <a:gd name="connsiteY2" fmla="*/ 1265767 h 1514123"/>
                  <a:gd name="connsiteX3" fmla="*/ 591256 w 1676400"/>
                  <a:gd name="connsiteY3" fmla="*/ 1418167 h 1514123"/>
                  <a:gd name="connsiteX4" fmla="*/ 1539522 w 1676400"/>
                  <a:gd name="connsiteY4" fmla="*/ 1367367 h 1514123"/>
                  <a:gd name="connsiteX5" fmla="*/ 1412522 w 1676400"/>
                  <a:gd name="connsiteY5" fmla="*/ 537633 h 1514123"/>
                  <a:gd name="connsiteX6" fmla="*/ 1158522 w 1676400"/>
                  <a:gd name="connsiteY6" fmla="*/ 80433 h 1514123"/>
                  <a:gd name="connsiteX7" fmla="*/ 912989 w 1676400"/>
                  <a:gd name="connsiteY7" fmla="*/ 182033 h 1514123"/>
                  <a:gd name="connsiteX8" fmla="*/ 1186807 w 1676400"/>
                  <a:gd name="connsiteY8" fmla="*/ 478367 h 1514123"/>
                  <a:gd name="connsiteX9" fmla="*/ 982453 w 1676400"/>
                  <a:gd name="connsiteY9" fmla="*/ 848316 h 1514123"/>
                  <a:gd name="connsiteX10" fmla="*/ 540457 w 1676400"/>
                  <a:gd name="connsiteY10" fmla="*/ 786745 h 1514123"/>
                  <a:gd name="connsiteX11" fmla="*/ 407560 w 1676400"/>
                  <a:gd name="connsiteY11" fmla="*/ 716125 h 1514123"/>
                  <a:gd name="connsiteX12" fmla="*/ 574323 w 1676400"/>
                  <a:gd name="connsiteY12" fmla="*/ 292100 h 1514123"/>
                  <a:gd name="connsiteX13" fmla="*/ 785989 w 1676400"/>
                  <a:gd name="connsiteY13" fmla="*/ 131233 h 1514123"/>
                  <a:gd name="connsiteX14" fmla="*/ 481189 w 1676400"/>
                  <a:gd name="connsiteY14" fmla="*/ 97367 h 1514123"/>
                  <a:gd name="connsiteX0" fmla="*/ 481189 w 1676400"/>
                  <a:gd name="connsiteY0" fmla="*/ 97367 h 1514123"/>
                  <a:gd name="connsiteX1" fmla="*/ 193322 w 1676400"/>
                  <a:gd name="connsiteY1" fmla="*/ 715433 h 1514123"/>
                  <a:gd name="connsiteX2" fmla="*/ 66322 w 1676400"/>
                  <a:gd name="connsiteY2" fmla="*/ 1265767 h 1514123"/>
                  <a:gd name="connsiteX3" fmla="*/ 591256 w 1676400"/>
                  <a:gd name="connsiteY3" fmla="*/ 1418167 h 1514123"/>
                  <a:gd name="connsiteX4" fmla="*/ 1539522 w 1676400"/>
                  <a:gd name="connsiteY4" fmla="*/ 1367367 h 1514123"/>
                  <a:gd name="connsiteX5" fmla="*/ 1412522 w 1676400"/>
                  <a:gd name="connsiteY5" fmla="*/ 537633 h 1514123"/>
                  <a:gd name="connsiteX6" fmla="*/ 1158522 w 1676400"/>
                  <a:gd name="connsiteY6" fmla="*/ 80433 h 1514123"/>
                  <a:gd name="connsiteX7" fmla="*/ 912989 w 1676400"/>
                  <a:gd name="connsiteY7" fmla="*/ 182033 h 1514123"/>
                  <a:gd name="connsiteX8" fmla="*/ 1186807 w 1676400"/>
                  <a:gd name="connsiteY8" fmla="*/ 478367 h 1514123"/>
                  <a:gd name="connsiteX9" fmla="*/ 982453 w 1676400"/>
                  <a:gd name="connsiteY9" fmla="*/ 848316 h 1514123"/>
                  <a:gd name="connsiteX10" fmla="*/ 540457 w 1676400"/>
                  <a:gd name="connsiteY10" fmla="*/ 786745 h 1514123"/>
                  <a:gd name="connsiteX11" fmla="*/ 407560 w 1676400"/>
                  <a:gd name="connsiteY11" fmla="*/ 716125 h 1514123"/>
                  <a:gd name="connsiteX12" fmla="*/ 402196 w 1676400"/>
                  <a:gd name="connsiteY12" fmla="*/ 453300 h 1514123"/>
                  <a:gd name="connsiteX13" fmla="*/ 574323 w 1676400"/>
                  <a:gd name="connsiteY13" fmla="*/ 292100 h 1514123"/>
                  <a:gd name="connsiteX14" fmla="*/ 785989 w 1676400"/>
                  <a:gd name="connsiteY14" fmla="*/ 131233 h 1514123"/>
                  <a:gd name="connsiteX15" fmla="*/ 481189 w 1676400"/>
                  <a:gd name="connsiteY15" fmla="*/ 97367 h 151412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1676400" h="1514123">
                    <a:moveTo>
                      <a:pt x="481189" y="97367"/>
                    </a:moveTo>
                    <a:cubicBezTo>
                      <a:pt x="382411" y="194734"/>
                      <a:pt x="262467" y="520700"/>
                      <a:pt x="193322" y="715433"/>
                    </a:cubicBezTo>
                    <a:cubicBezTo>
                      <a:pt x="124177" y="910166"/>
                      <a:pt x="0" y="1148645"/>
                      <a:pt x="66322" y="1265767"/>
                    </a:cubicBezTo>
                    <a:cubicBezTo>
                      <a:pt x="132644" y="1382889"/>
                      <a:pt x="345723" y="1401234"/>
                      <a:pt x="591256" y="1418167"/>
                    </a:cubicBezTo>
                    <a:cubicBezTo>
                      <a:pt x="836789" y="1435100"/>
                      <a:pt x="1402644" y="1514123"/>
                      <a:pt x="1539522" y="1367367"/>
                    </a:cubicBezTo>
                    <a:cubicBezTo>
                      <a:pt x="1676400" y="1220611"/>
                      <a:pt x="1476022" y="752122"/>
                      <a:pt x="1412522" y="537633"/>
                    </a:cubicBezTo>
                    <a:cubicBezTo>
                      <a:pt x="1349022" y="323144"/>
                      <a:pt x="1241777" y="139700"/>
                      <a:pt x="1158522" y="80433"/>
                    </a:cubicBezTo>
                    <a:cubicBezTo>
                      <a:pt x="1075267" y="21166"/>
                      <a:pt x="908275" y="115711"/>
                      <a:pt x="912989" y="182033"/>
                    </a:cubicBezTo>
                    <a:cubicBezTo>
                      <a:pt x="917703" y="248355"/>
                      <a:pt x="1175230" y="367320"/>
                      <a:pt x="1186807" y="478367"/>
                    </a:cubicBezTo>
                    <a:cubicBezTo>
                      <a:pt x="1198384" y="589414"/>
                      <a:pt x="1090178" y="796920"/>
                      <a:pt x="982453" y="848316"/>
                    </a:cubicBezTo>
                    <a:cubicBezTo>
                      <a:pt x="874728" y="899712"/>
                      <a:pt x="636272" y="808777"/>
                      <a:pt x="540457" y="786745"/>
                    </a:cubicBezTo>
                    <a:cubicBezTo>
                      <a:pt x="444642" y="764713"/>
                      <a:pt x="430603" y="771699"/>
                      <a:pt x="407560" y="716125"/>
                    </a:cubicBezTo>
                    <a:cubicBezTo>
                      <a:pt x="384517" y="660551"/>
                      <a:pt x="374402" y="523971"/>
                      <a:pt x="402196" y="453300"/>
                    </a:cubicBezTo>
                    <a:cubicBezTo>
                      <a:pt x="429990" y="382629"/>
                      <a:pt x="510358" y="345778"/>
                      <a:pt x="574323" y="292100"/>
                    </a:cubicBezTo>
                    <a:cubicBezTo>
                      <a:pt x="638289" y="238422"/>
                      <a:pt x="766234" y="271402"/>
                      <a:pt x="785989" y="131233"/>
                    </a:cubicBezTo>
                    <a:cubicBezTo>
                      <a:pt x="763411" y="94544"/>
                      <a:pt x="579967" y="0"/>
                      <a:pt x="481189" y="97367"/>
                    </a:cubicBezTo>
                    <a:close/>
                  </a:path>
                </a:pathLst>
              </a:cu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56" name="Freeform 555"/>
              <p:cNvSpPr/>
              <p:nvPr/>
            </p:nvSpPr>
            <p:spPr>
              <a:xfrm>
                <a:off x="-2365023" y="-527756"/>
                <a:ext cx="316089" cy="303390"/>
              </a:xfrm>
              <a:custGeom>
                <a:avLst/>
                <a:gdLst>
                  <a:gd name="connsiteX0" fmla="*/ 184150 w 184150"/>
                  <a:gd name="connsiteY0" fmla="*/ 215900 h 258233"/>
                  <a:gd name="connsiteX1" fmla="*/ 107950 w 184150"/>
                  <a:gd name="connsiteY1" fmla="*/ 241300 h 258233"/>
                  <a:gd name="connsiteX2" fmla="*/ 6350 w 184150"/>
                  <a:gd name="connsiteY2" fmla="*/ 114300 h 258233"/>
                  <a:gd name="connsiteX3" fmla="*/ 146050 w 184150"/>
                  <a:gd name="connsiteY3" fmla="*/ 0 h 258233"/>
                  <a:gd name="connsiteX0" fmla="*/ 205317 w 294217"/>
                  <a:gd name="connsiteY0" fmla="*/ 254000 h 296333"/>
                  <a:gd name="connsiteX1" fmla="*/ 129117 w 294217"/>
                  <a:gd name="connsiteY1" fmla="*/ 279400 h 296333"/>
                  <a:gd name="connsiteX2" fmla="*/ 27517 w 294217"/>
                  <a:gd name="connsiteY2" fmla="*/ 152400 h 296333"/>
                  <a:gd name="connsiteX3" fmla="*/ 294217 w 294217"/>
                  <a:gd name="connsiteY3" fmla="*/ 0 h 296333"/>
                  <a:gd name="connsiteX0" fmla="*/ 213078 w 348545"/>
                  <a:gd name="connsiteY0" fmla="*/ 245533 h 287866"/>
                  <a:gd name="connsiteX1" fmla="*/ 136878 w 348545"/>
                  <a:gd name="connsiteY1" fmla="*/ 270933 h 287866"/>
                  <a:gd name="connsiteX2" fmla="*/ 35278 w 348545"/>
                  <a:gd name="connsiteY2" fmla="*/ 143933 h 287866"/>
                  <a:gd name="connsiteX3" fmla="*/ 348545 w 348545"/>
                  <a:gd name="connsiteY3" fmla="*/ 0 h 287866"/>
                  <a:gd name="connsiteX0" fmla="*/ 180622 w 316089"/>
                  <a:gd name="connsiteY0" fmla="*/ 261057 h 303390"/>
                  <a:gd name="connsiteX1" fmla="*/ 104422 w 316089"/>
                  <a:gd name="connsiteY1" fmla="*/ 286457 h 303390"/>
                  <a:gd name="connsiteX2" fmla="*/ 2822 w 316089"/>
                  <a:gd name="connsiteY2" fmla="*/ 159457 h 303390"/>
                  <a:gd name="connsiteX3" fmla="*/ 121357 w 316089"/>
                  <a:gd name="connsiteY3" fmla="*/ 23989 h 303390"/>
                  <a:gd name="connsiteX4" fmla="*/ 316089 w 316089"/>
                  <a:gd name="connsiteY4" fmla="*/ 15524 h 3033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16089" h="303390">
                    <a:moveTo>
                      <a:pt x="180622" y="261057"/>
                    </a:moveTo>
                    <a:cubicBezTo>
                      <a:pt x="157338" y="282223"/>
                      <a:pt x="134055" y="303390"/>
                      <a:pt x="104422" y="286457"/>
                    </a:cubicBezTo>
                    <a:cubicBezTo>
                      <a:pt x="74789" y="269524"/>
                      <a:pt x="0" y="203202"/>
                      <a:pt x="2822" y="159457"/>
                    </a:cubicBezTo>
                    <a:cubicBezTo>
                      <a:pt x="5644" y="115712"/>
                      <a:pt x="69146" y="47978"/>
                      <a:pt x="121357" y="23989"/>
                    </a:cubicBezTo>
                    <a:cubicBezTo>
                      <a:pt x="173568" y="0"/>
                      <a:pt x="284339" y="28929"/>
                      <a:pt x="316089" y="15524"/>
                    </a:cubicBezTo>
                  </a:path>
                </a:pathLst>
              </a:custGeom>
              <a:ln>
                <a:solidFill>
                  <a:schemeClr val="accent2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559" name="Pie 558"/>
            <p:cNvSpPr/>
            <p:nvPr/>
          </p:nvSpPr>
          <p:spPr>
            <a:xfrm rot="11206118">
              <a:off x="-2520743" y="-139653"/>
              <a:ext cx="1070677" cy="979045"/>
            </a:xfrm>
            <a:prstGeom prst="pie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sp>
        <p:nvSpPr>
          <p:cNvPr id="561" name="Freeform 560"/>
          <p:cNvSpPr/>
          <p:nvPr/>
        </p:nvSpPr>
        <p:spPr>
          <a:xfrm>
            <a:off x="4565629" y="3171111"/>
            <a:ext cx="974507" cy="918865"/>
          </a:xfrm>
          <a:custGeom>
            <a:avLst/>
            <a:gdLst>
              <a:gd name="connsiteX0" fmla="*/ 207433 w 817033"/>
              <a:gd name="connsiteY0" fmla="*/ 878417 h 878417"/>
              <a:gd name="connsiteX1" fmla="*/ 4233 w 817033"/>
              <a:gd name="connsiteY1" fmla="*/ 497417 h 878417"/>
              <a:gd name="connsiteX2" fmla="*/ 232833 w 817033"/>
              <a:gd name="connsiteY2" fmla="*/ 91017 h 878417"/>
              <a:gd name="connsiteX3" fmla="*/ 664633 w 817033"/>
              <a:gd name="connsiteY3" fmla="*/ 2117 h 878417"/>
              <a:gd name="connsiteX4" fmla="*/ 817033 w 817033"/>
              <a:gd name="connsiteY4" fmla="*/ 78317 h 878417"/>
              <a:gd name="connsiteX0" fmla="*/ 207433 w 817033"/>
              <a:gd name="connsiteY0" fmla="*/ 957456 h 957456"/>
              <a:gd name="connsiteX1" fmla="*/ 4233 w 817033"/>
              <a:gd name="connsiteY1" fmla="*/ 576456 h 957456"/>
              <a:gd name="connsiteX2" fmla="*/ 232833 w 817033"/>
              <a:gd name="connsiteY2" fmla="*/ 170056 h 957456"/>
              <a:gd name="connsiteX3" fmla="*/ 593627 w 817033"/>
              <a:gd name="connsiteY3" fmla="*/ 2117 h 957456"/>
              <a:gd name="connsiteX4" fmla="*/ 817033 w 817033"/>
              <a:gd name="connsiteY4" fmla="*/ 157356 h 9574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17033" h="957456">
                <a:moveTo>
                  <a:pt x="207433" y="957456"/>
                </a:moveTo>
                <a:cubicBezTo>
                  <a:pt x="103716" y="832572"/>
                  <a:pt x="0" y="707689"/>
                  <a:pt x="4233" y="576456"/>
                </a:cubicBezTo>
                <a:cubicBezTo>
                  <a:pt x="8466" y="445223"/>
                  <a:pt x="134601" y="265779"/>
                  <a:pt x="232833" y="170056"/>
                </a:cubicBezTo>
                <a:cubicBezTo>
                  <a:pt x="331065" y="74333"/>
                  <a:pt x="496260" y="4234"/>
                  <a:pt x="593627" y="2117"/>
                </a:cubicBezTo>
                <a:cubicBezTo>
                  <a:pt x="690994" y="0"/>
                  <a:pt x="817033" y="157356"/>
                  <a:pt x="817033" y="157356"/>
                </a:cubicBezTo>
              </a:path>
            </a:pathLst>
          </a:custGeom>
          <a:ln>
            <a:solidFill>
              <a:schemeClr val="bg1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2" name="TextBox 561"/>
          <p:cNvSpPr txBox="1"/>
          <p:nvPr/>
        </p:nvSpPr>
        <p:spPr>
          <a:xfrm>
            <a:off x="4347172" y="4480077"/>
            <a:ext cx="9764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</a:rPr>
              <a:t>GA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563" name="Freeform 562"/>
          <p:cNvSpPr/>
          <p:nvPr/>
        </p:nvSpPr>
        <p:spPr>
          <a:xfrm>
            <a:off x="5661490" y="5077727"/>
            <a:ext cx="992316" cy="881205"/>
          </a:xfrm>
          <a:custGeom>
            <a:avLst/>
            <a:gdLst>
              <a:gd name="connsiteX0" fmla="*/ 481189 w 1676400"/>
              <a:gd name="connsiteY0" fmla="*/ 122767 h 1539523"/>
              <a:gd name="connsiteX1" fmla="*/ 193322 w 1676400"/>
              <a:gd name="connsiteY1" fmla="*/ 740833 h 1539523"/>
              <a:gd name="connsiteX2" fmla="*/ 66322 w 1676400"/>
              <a:gd name="connsiteY2" fmla="*/ 1291167 h 1539523"/>
              <a:gd name="connsiteX3" fmla="*/ 591256 w 1676400"/>
              <a:gd name="connsiteY3" fmla="*/ 1443567 h 1539523"/>
              <a:gd name="connsiteX4" fmla="*/ 1539522 w 1676400"/>
              <a:gd name="connsiteY4" fmla="*/ 1392767 h 1539523"/>
              <a:gd name="connsiteX5" fmla="*/ 1412522 w 1676400"/>
              <a:gd name="connsiteY5" fmla="*/ 563033 h 1539523"/>
              <a:gd name="connsiteX6" fmla="*/ 1158522 w 1676400"/>
              <a:gd name="connsiteY6" fmla="*/ 105833 h 1539523"/>
              <a:gd name="connsiteX7" fmla="*/ 912989 w 1676400"/>
              <a:gd name="connsiteY7" fmla="*/ 207433 h 1539523"/>
              <a:gd name="connsiteX8" fmla="*/ 972256 w 1676400"/>
              <a:gd name="connsiteY8" fmla="*/ 503767 h 1539523"/>
              <a:gd name="connsiteX9" fmla="*/ 853722 w 1676400"/>
              <a:gd name="connsiteY9" fmla="*/ 673100 h 1539523"/>
              <a:gd name="connsiteX10" fmla="*/ 540456 w 1676400"/>
              <a:gd name="connsiteY10" fmla="*/ 613833 h 1539523"/>
              <a:gd name="connsiteX11" fmla="*/ 625122 w 1676400"/>
              <a:gd name="connsiteY11" fmla="*/ 292100 h 1539523"/>
              <a:gd name="connsiteX12" fmla="*/ 777522 w 1676400"/>
              <a:gd name="connsiteY12" fmla="*/ 80433 h 1539523"/>
              <a:gd name="connsiteX13" fmla="*/ 523522 w 1676400"/>
              <a:gd name="connsiteY13" fmla="*/ 4233 h 1539523"/>
              <a:gd name="connsiteX14" fmla="*/ 481189 w 1676400"/>
              <a:gd name="connsiteY14" fmla="*/ 122767 h 1539523"/>
              <a:gd name="connsiteX0" fmla="*/ 481189 w 1676400"/>
              <a:gd name="connsiteY0" fmla="*/ 110067 h 1526823"/>
              <a:gd name="connsiteX1" fmla="*/ 193322 w 1676400"/>
              <a:gd name="connsiteY1" fmla="*/ 728133 h 1526823"/>
              <a:gd name="connsiteX2" fmla="*/ 66322 w 1676400"/>
              <a:gd name="connsiteY2" fmla="*/ 1278467 h 1526823"/>
              <a:gd name="connsiteX3" fmla="*/ 591256 w 1676400"/>
              <a:gd name="connsiteY3" fmla="*/ 1430867 h 1526823"/>
              <a:gd name="connsiteX4" fmla="*/ 1539522 w 1676400"/>
              <a:gd name="connsiteY4" fmla="*/ 1380067 h 1526823"/>
              <a:gd name="connsiteX5" fmla="*/ 1412522 w 1676400"/>
              <a:gd name="connsiteY5" fmla="*/ 550333 h 1526823"/>
              <a:gd name="connsiteX6" fmla="*/ 1158522 w 1676400"/>
              <a:gd name="connsiteY6" fmla="*/ 93133 h 1526823"/>
              <a:gd name="connsiteX7" fmla="*/ 912989 w 1676400"/>
              <a:gd name="connsiteY7" fmla="*/ 194733 h 1526823"/>
              <a:gd name="connsiteX8" fmla="*/ 972256 w 1676400"/>
              <a:gd name="connsiteY8" fmla="*/ 491067 h 1526823"/>
              <a:gd name="connsiteX9" fmla="*/ 853722 w 1676400"/>
              <a:gd name="connsiteY9" fmla="*/ 660400 h 1526823"/>
              <a:gd name="connsiteX10" fmla="*/ 540456 w 1676400"/>
              <a:gd name="connsiteY10" fmla="*/ 601133 h 1526823"/>
              <a:gd name="connsiteX11" fmla="*/ 625122 w 1676400"/>
              <a:gd name="connsiteY11" fmla="*/ 279400 h 1526823"/>
              <a:gd name="connsiteX12" fmla="*/ 777522 w 1676400"/>
              <a:gd name="connsiteY12" fmla="*/ 67733 h 1526823"/>
              <a:gd name="connsiteX13" fmla="*/ 481189 w 1676400"/>
              <a:gd name="connsiteY13" fmla="*/ 110067 h 1526823"/>
              <a:gd name="connsiteX0" fmla="*/ 481189 w 1676400"/>
              <a:gd name="connsiteY0" fmla="*/ 97367 h 1514123"/>
              <a:gd name="connsiteX1" fmla="*/ 193322 w 1676400"/>
              <a:gd name="connsiteY1" fmla="*/ 715433 h 1514123"/>
              <a:gd name="connsiteX2" fmla="*/ 66322 w 1676400"/>
              <a:gd name="connsiteY2" fmla="*/ 1265767 h 1514123"/>
              <a:gd name="connsiteX3" fmla="*/ 591256 w 1676400"/>
              <a:gd name="connsiteY3" fmla="*/ 1418167 h 1514123"/>
              <a:gd name="connsiteX4" fmla="*/ 1539522 w 1676400"/>
              <a:gd name="connsiteY4" fmla="*/ 1367367 h 1514123"/>
              <a:gd name="connsiteX5" fmla="*/ 1412522 w 1676400"/>
              <a:gd name="connsiteY5" fmla="*/ 537633 h 1514123"/>
              <a:gd name="connsiteX6" fmla="*/ 1158522 w 1676400"/>
              <a:gd name="connsiteY6" fmla="*/ 80433 h 1514123"/>
              <a:gd name="connsiteX7" fmla="*/ 912989 w 1676400"/>
              <a:gd name="connsiteY7" fmla="*/ 182033 h 1514123"/>
              <a:gd name="connsiteX8" fmla="*/ 972256 w 1676400"/>
              <a:gd name="connsiteY8" fmla="*/ 478367 h 1514123"/>
              <a:gd name="connsiteX9" fmla="*/ 853722 w 1676400"/>
              <a:gd name="connsiteY9" fmla="*/ 647700 h 1514123"/>
              <a:gd name="connsiteX10" fmla="*/ 540456 w 1676400"/>
              <a:gd name="connsiteY10" fmla="*/ 588433 h 1514123"/>
              <a:gd name="connsiteX11" fmla="*/ 625122 w 1676400"/>
              <a:gd name="connsiteY11" fmla="*/ 266700 h 1514123"/>
              <a:gd name="connsiteX12" fmla="*/ 785989 w 1676400"/>
              <a:gd name="connsiteY12" fmla="*/ 131233 h 1514123"/>
              <a:gd name="connsiteX13" fmla="*/ 481189 w 1676400"/>
              <a:gd name="connsiteY13" fmla="*/ 97367 h 1514123"/>
              <a:gd name="connsiteX0" fmla="*/ 481189 w 1676400"/>
              <a:gd name="connsiteY0" fmla="*/ 97367 h 1514123"/>
              <a:gd name="connsiteX1" fmla="*/ 193322 w 1676400"/>
              <a:gd name="connsiteY1" fmla="*/ 715433 h 1514123"/>
              <a:gd name="connsiteX2" fmla="*/ 66322 w 1676400"/>
              <a:gd name="connsiteY2" fmla="*/ 1265767 h 1514123"/>
              <a:gd name="connsiteX3" fmla="*/ 591256 w 1676400"/>
              <a:gd name="connsiteY3" fmla="*/ 1418167 h 1514123"/>
              <a:gd name="connsiteX4" fmla="*/ 1539522 w 1676400"/>
              <a:gd name="connsiteY4" fmla="*/ 1367367 h 1514123"/>
              <a:gd name="connsiteX5" fmla="*/ 1412522 w 1676400"/>
              <a:gd name="connsiteY5" fmla="*/ 537633 h 1514123"/>
              <a:gd name="connsiteX6" fmla="*/ 1158522 w 1676400"/>
              <a:gd name="connsiteY6" fmla="*/ 80433 h 1514123"/>
              <a:gd name="connsiteX7" fmla="*/ 912989 w 1676400"/>
              <a:gd name="connsiteY7" fmla="*/ 182033 h 1514123"/>
              <a:gd name="connsiteX8" fmla="*/ 972256 w 1676400"/>
              <a:gd name="connsiteY8" fmla="*/ 478367 h 1514123"/>
              <a:gd name="connsiteX9" fmla="*/ 853722 w 1676400"/>
              <a:gd name="connsiteY9" fmla="*/ 647700 h 1514123"/>
              <a:gd name="connsiteX10" fmla="*/ 540456 w 1676400"/>
              <a:gd name="connsiteY10" fmla="*/ 588433 h 1514123"/>
              <a:gd name="connsiteX11" fmla="*/ 616656 w 1676400"/>
              <a:gd name="connsiteY11" fmla="*/ 317500 h 1514123"/>
              <a:gd name="connsiteX12" fmla="*/ 785989 w 1676400"/>
              <a:gd name="connsiteY12" fmla="*/ 131233 h 1514123"/>
              <a:gd name="connsiteX13" fmla="*/ 481189 w 1676400"/>
              <a:gd name="connsiteY13" fmla="*/ 97367 h 1514123"/>
              <a:gd name="connsiteX0" fmla="*/ 481189 w 1676400"/>
              <a:gd name="connsiteY0" fmla="*/ 97367 h 1514123"/>
              <a:gd name="connsiteX1" fmla="*/ 193322 w 1676400"/>
              <a:gd name="connsiteY1" fmla="*/ 715433 h 1514123"/>
              <a:gd name="connsiteX2" fmla="*/ 66322 w 1676400"/>
              <a:gd name="connsiteY2" fmla="*/ 1265767 h 1514123"/>
              <a:gd name="connsiteX3" fmla="*/ 591256 w 1676400"/>
              <a:gd name="connsiteY3" fmla="*/ 1418167 h 1514123"/>
              <a:gd name="connsiteX4" fmla="*/ 1539522 w 1676400"/>
              <a:gd name="connsiteY4" fmla="*/ 1367367 h 1514123"/>
              <a:gd name="connsiteX5" fmla="*/ 1412522 w 1676400"/>
              <a:gd name="connsiteY5" fmla="*/ 537633 h 1514123"/>
              <a:gd name="connsiteX6" fmla="*/ 1158522 w 1676400"/>
              <a:gd name="connsiteY6" fmla="*/ 80433 h 1514123"/>
              <a:gd name="connsiteX7" fmla="*/ 912989 w 1676400"/>
              <a:gd name="connsiteY7" fmla="*/ 182033 h 1514123"/>
              <a:gd name="connsiteX8" fmla="*/ 972256 w 1676400"/>
              <a:gd name="connsiteY8" fmla="*/ 478367 h 1514123"/>
              <a:gd name="connsiteX9" fmla="*/ 853722 w 1676400"/>
              <a:gd name="connsiteY9" fmla="*/ 647700 h 1514123"/>
              <a:gd name="connsiteX10" fmla="*/ 540456 w 1676400"/>
              <a:gd name="connsiteY10" fmla="*/ 588433 h 1514123"/>
              <a:gd name="connsiteX11" fmla="*/ 616656 w 1676400"/>
              <a:gd name="connsiteY11" fmla="*/ 317500 h 1514123"/>
              <a:gd name="connsiteX12" fmla="*/ 785989 w 1676400"/>
              <a:gd name="connsiteY12" fmla="*/ 131233 h 1514123"/>
              <a:gd name="connsiteX13" fmla="*/ 481189 w 1676400"/>
              <a:gd name="connsiteY13" fmla="*/ 97367 h 1514123"/>
              <a:gd name="connsiteX0" fmla="*/ 481189 w 1676400"/>
              <a:gd name="connsiteY0" fmla="*/ 97367 h 1514123"/>
              <a:gd name="connsiteX1" fmla="*/ 193322 w 1676400"/>
              <a:gd name="connsiteY1" fmla="*/ 715433 h 1514123"/>
              <a:gd name="connsiteX2" fmla="*/ 66322 w 1676400"/>
              <a:gd name="connsiteY2" fmla="*/ 1265767 h 1514123"/>
              <a:gd name="connsiteX3" fmla="*/ 591256 w 1676400"/>
              <a:gd name="connsiteY3" fmla="*/ 1418167 h 1514123"/>
              <a:gd name="connsiteX4" fmla="*/ 1539522 w 1676400"/>
              <a:gd name="connsiteY4" fmla="*/ 1367367 h 1514123"/>
              <a:gd name="connsiteX5" fmla="*/ 1412522 w 1676400"/>
              <a:gd name="connsiteY5" fmla="*/ 537633 h 1514123"/>
              <a:gd name="connsiteX6" fmla="*/ 1158522 w 1676400"/>
              <a:gd name="connsiteY6" fmla="*/ 80433 h 1514123"/>
              <a:gd name="connsiteX7" fmla="*/ 912989 w 1676400"/>
              <a:gd name="connsiteY7" fmla="*/ 182033 h 1514123"/>
              <a:gd name="connsiteX8" fmla="*/ 972256 w 1676400"/>
              <a:gd name="connsiteY8" fmla="*/ 478367 h 1514123"/>
              <a:gd name="connsiteX9" fmla="*/ 853722 w 1676400"/>
              <a:gd name="connsiteY9" fmla="*/ 647700 h 1514123"/>
              <a:gd name="connsiteX10" fmla="*/ 540456 w 1676400"/>
              <a:gd name="connsiteY10" fmla="*/ 588433 h 1514123"/>
              <a:gd name="connsiteX11" fmla="*/ 616656 w 1676400"/>
              <a:gd name="connsiteY11" fmla="*/ 317500 h 1514123"/>
              <a:gd name="connsiteX12" fmla="*/ 785989 w 1676400"/>
              <a:gd name="connsiteY12" fmla="*/ 131233 h 1514123"/>
              <a:gd name="connsiteX13" fmla="*/ 481189 w 1676400"/>
              <a:gd name="connsiteY13" fmla="*/ 97367 h 1514123"/>
              <a:gd name="connsiteX0" fmla="*/ 481189 w 1676400"/>
              <a:gd name="connsiteY0" fmla="*/ 97367 h 1514123"/>
              <a:gd name="connsiteX1" fmla="*/ 193322 w 1676400"/>
              <a:gd name="connsiteY1" fmla="*/ 715433 h 1514123"/>
              <a:gd name="connsiteX2" fmla="*/ 66322 w 1676400"/>
              <a:gd name="connsiteY2" fmla="*/ 1265767 h 1514123"/>
              <a:gd name="connsiteX3" fmla="*/ 591256 w 1676400"/>
              <a:gd name="connsiteY3" fmla="*/ 1418167 h 1514123"/>
              <a:gd name="connsiteX4" fmla="*/ 1539522 w 1676400"/>
              <a:gd name="connsiteY4" fmla="*/ 1367367 h 1514123"/>
              <a:gd name="connsiteX5" fmla="*/ 1412522 w 1676400"/>
              <a:gd name="connsiteY5" fmla="*/ 537633 h 1514123"/>
              <a:gd name="connsiteX6" fmla="*/ 1158522 w 1676400"/>
              <a:gd name="connsiteY6" fmla="*/ 80433 h 1514123"/>
              <a:gd name="connsiteX7" fmla="*/ 912989 w 1676400"/>
              <a:gd name="connsiteY7" fmla="*/ 182033 h 1514123"/>
              <a:gd name="connsiteX8" fmla="*/ 972256 w 1676400"/>
              <a:gd name="connsiteY8" fmla="*/ 478367 h 1514123"/>
              <a:gd name="connsiteX9" fmla="*/ 853722 w 1676400"/>
              <a:gd name="connsiteY9" fmla="*/ 647700 h 1514123"/>
              <a:gd name="connsiteX10" fmla="*/ 540456 w 1676400"/>
              <a:gd name="connsiteY10" fmla="*/ 588433 h 1514123"/>
              <a:gd name="connsiteX11" fmla="*/ 574323 w 1676400"/>
              <a:gd name="connsiteY11" fmla="*/ 292100 h 1514123"/>
              <a:gd name="connsiteX12" fmla="*/ 785989 w 1676400"/>
              <a:gd name="connsiteY12" fmla="*/ 131233 h 1514123"/>
              <a:gd name="connsiteX13" fmla="*/ 481189 w 1676400"/>
              <a:gd name="connsiteY13" fmla="*/ 97367 h 1514123"/>
              <a:gd name="connsiteX0" fmla="*/ 481189 w 1676400"/>
              <a:gd name="connsiteY0" fmla="*/ 76201 h 1492957"/>
              <a:gd name="connsiteX1" fmla="*/ 193322 w 1676400"/>
              <a:gd name="connsiteY1" fmla="*/ 694267 h 1492957"/>
              <a:gd name="connsiteX2" fmla="*/ 66322 w 1676400"/>
              <a:gd name="connsiteY2" fmla="*/ 1244601 h 1492957"/>
              <a:gd name="connsiteX3" fmla="*/ 591256 w 1676400"/>
              <a:gd name="connsiteY3" fmla="*/ 1397001 h 1492957"/>
              <a:gd name="connsiteX4" fmla="*/ 1539522 w 1676400"/>
              <a:gd name="connsiteY4" fmla="*/ 1346201 h 1492957"/>
              <a:gd name="connsiteX5" fmla="*/ 1412522 w 1676400"/>
              <a:gd name="connsiteY5" fmla="*/ 516467 h 1492957"/>
              <a:gd name="connsiteX6" fmla="*/ 1158522 w 1676400"/>
              <a:gd name="connsiteY6" fmla="*/ 59267 h 1492957"/>
              <a:gd name="connsiteX7" fmla="*/ 912989 w 1676400"/>
              <a:gd name="connsiteY7" fmla="*/ 160867 h 1492957"/>
              <a:gd name="connsiteX8" fmla="*/ 972256 w 1676400"/>
              <a:gd name="connsiteY8" fmla="*/ 457201 h 1492957"/>
              <a:gd name="connsiteX9" fmla="*/ 853722 w 1676400"/>
              <a:gd name="connsiteY9" fmla="*/ 626534 h 1492957"/>
              <a:gd name="connsiteX10" fmla="*/ 540456 w 1676400"/>
              <a:gd name="connsiteY10" fmla="*/ 567267 h 1492957"/>
              <a:gd name="connsiteX11" fmla="*/ 574323 w 1676400"/>
              <a:gd name="connsiteY11" fmla="*/ 270934 h 1492957"/>
              <a:gd name="connsiteX12" fmla="*/ 481189 w 1676400"/>
              <a:gd name="connsiteY12" fmla="*/ 76201 h 1492957"/>
              <a:gd name="connsiteX0" fmla="*/ 481189 w 1676400"/>
              <a:gd name="connsiteY0" fmla="*/ 70555 h 1487311"/>
              <a:gd name="connsiteX1" fmla="*/ 193322 w 1676400"/>
              <a:gd name="connsiteY1" fmla="*/ 688621 h 1487311"/>
              <a:gd name="connsiteX2" fmla="*/ 66322 w 1676400"/>
              <a:gd name="connsiteY2" fmla="*/ 1238955 h 1487311"/>
              <a:gd name="connsiteX3" fmla="*/ 591256 w 1676400"/>
              <a:gd name="connsiteY3" fmla="*/ 1391355 h 1487311"/>
              <a:gd name="connsiteX4" fmla="*/ 1539522 w 1676400"/>
              <a:gd name="connsiteY4" fmla="*/ 1340555 h 1487311"/>
              <a:gd name="connsiteX5" fmla="*/ 1412522 w 1676400"/>
              <a:gd name="connsiteY5" fmla="*/ 510821 h 1487311"/>
              <a:gd name="connsiteX6" fmla="*/ 1158522 w 1676400"/>
              <a:gd name="connsiteY6" fmla="*/ 53621 h 1487311"/>
              <a:gd name="connsiteX7" fmla="*/ 972256 w 1676400"/>
              <a:gd name="connsiteY7" fmla="*/ 451555 h 1487311"/>
              <a:gd name="connsiteX8" fmla="*/ 853722 w 1676400"/>
              <a:gd name="connsiteY8" fmla="*/ 620888 h 1487311"/>
              <a:gd name="connsiteX9" fmla="*/ 540456 w 1676400"/>
              <a:gd name="connsiteY9" fmla="*/ 561621 h 1487311"/>
              <a:gd name="connsiteX10" fmla="*/ 574323 w 1676400"/>
              <a:gd name="connsiteY10" fmla="*/ 265288 h 1487311"/>
              <a:gd name="connsiteX11" fmla="*/ 481189 w 1676400"/>
              <a:gd name="connsiteY11" fmla="*/ 70555 h 1487311"/>
              <a:gd name="connsiteX0" fmla="*/ 481189 w 1676400"/>
              <a:gd name="connsiteY0" fmla="*/ 70555 h 1487311"/>
              <a:gd name="connsiteX1" fmla="*/ 193322 w 1676400"/>
              <a:gd name="connsiteY1" fmla="*/ 688621 h 1487311"/>
              <a:gd name="connsiteX2" fmla="*/ 66322 w 1676400"/>
              <a:gd name="connsiteY2" fmla="*/ 1238955 h 1487311"/>
              <a:gd name="connsiteX3" fmla="*/ 591256 w 1676400"/>
              <a:gd name="connsiteY3" fmla="*/ 1391355 h 1487311"/>
              <a:gd name="connsiteX4" fmla="*/ 1539522 w 1676400"/>
              <a:gd name="connsiteY4" fmla="*/ 1340555 h 1487311"/>
              <a:gd name="connsiteX5" fmla="*/ 1412522 w 1676400"/>
              <a:gd name="connsiteY5" fmla="*/ 510821 h 1487311"/>
              <a:gd name="connsiteX6" fmla="*/ 1158522 w 1676400"/>
              <a:gd name="connsiteY6" fmla="*/ 53621 h 1487311"/>
              <a:gd name="connsiteX7" fmla="*/ 1079531 w 1676400"/>
              <a:gd name="connsiteY7" fmla="*/ 473010 h 1487311"/>
              <a:gd name="connsiteX8" fmla="*/ 853722 w 1676400"/>
              <a:gd name="connsiteY8" fmla="*/ 620888 h 1487311"/>
              <a:gd name="connsiteX9" fmla="*/ 540456 w 1676400"/>
              <a:gd name="connsiteY9" fmla="*/ 561621 h 1487311"/>
              <a:gd name="connsiteX10" fmla="*/ 574323 w 1676400"/>
              <a:gd name="connsiteY10" fmla="*/ 265288 h 1487311"/>
              <a:gd name="connsiteX11" fmla="*/ 481189 w 1676400"/>
              <a:gd name="connsiteY11" fmla="*/ 70555 h 1487311"/>
              <a:gd name="connsiteX0" fmla="*/ 481189 w 1676400"/>
              <a:gd name="connsiteY0" fmla="*/ 70555 h 1487311"/>
              <a:gd name="connsiteX1" fmla="*/ 193322 w 1676400"/>
              <a:gd name="connsiteY1" fmla="*/ 688621 h 1487311"/>
              <a:gd name="connsiteX2" fmla="*/ 66322 w 1676400"/>
              <a:gd name="connsiteY2" fmla="*/ 1238955 h 1487311"/>
              <a:gd name="connsiteX3" fmla="*/ 591256 w 1676400"/>
              <a:gd name="connsiteY3" fmla="*/ 1391355 h 1487311"/>
              <a:gd name="connsiteX4" fmla="*/ 1539522 w 1676400"/>
              <a:gd name="connsiteY4" fmla="*/ 1340555 h 1487311"/>
              <a:gd name="connsiteX5" fmla="*/ 1412522 w 1676400"/>
              <a:gd name="connsiteY5" fmla="*/ 510821 h 1487311"/>
              <a:gd name="connsiteX6" fmla="*/ 1158522 w 1676400"/>
              <a:gd name="connsiteY6" fmla="*/ 53621 h 1487311"/>
              <a:gd name="connsiteX7" fmla="*/ 1044151 w 1676400"/>
              <a:gd name="connsiteY7" fmla="*/ 232954 h 1487311"/>
              <a:gd name="connsiteX8" fmla="*/ 1079531 w 1676400"/>
              <a:gd name="connsiteY8" fmla="*/ 473010 h 1487311"/>
              <a:gd name="connsiteX9" fmla="*/ 853722 w 1676400"/>
              <a:gd name="connsiteY9" fmla="*/ 620888 h 1487311"/>
              <a:gd name="connsiteX10" fmla="*/ 540456 w 1676400"/>
              <a:gd name="connsiteY10" fmla="*/ 561621 h 1487311"/>
              <a:gd name="connsiteX11" fmla="*/ 574323 w 1676400"/>
              <a:gd name="connsiteY11" fmla="*/ 265288 h 1487311"/>
              <a:gd name="connsiteX12" fmla="*/ 481189 w 1676400"/>
              <a:gd name="connsiteY12" fmla="*/ 70555 h 1487311"/>
              <a:gd name="connsiteX0" fmla="*/ 481189 w 1676400"/>
              <a:gd name="connsiteY0" fmla="*/ 71935 h 1488691"/>
              <a:gd name="connsiteX1" fmla="*/ 193322 w 1676400"/>
              <a:gd name="connsiteY1" fmla="*/ 690001 h 1488691"/>
              <a:gd name="connsiteX2" fmla="*/ 66322 w 1676400"/>
              <a:gd name="connsiteY2" fmla="*/ 1240335 h 1488691"/>
              <a:gd name="connsiteX3" fmla="*/ 591256 w 1676400"/>
              <a:gd name="connsiteY3" fmla="*/ 1392735 h 1488691"/>
              <a:gd name="connsiteX4" fmla="*/ 1539522 w 1676400"/>
              <a:gd name="connsiteY4" fmla="*/ 1341935 h 1488691"/>
              <a:gd name="connsiteX5" fmla="*/ 1412522 w 1676400"/>
              <a:gd name="connsiteY5" fmla="*/ 512201 h 1488691"/>
              <a:gd name="connsiteX6" fmla="*/ 1158522 w 1676400"/>
              <a:gd name="connsiteY6" fmla="*/ 55001 h 1488691"/>
              <a:gd name="connsiteX7" fmla="*/ 1044151 w 1676400"/>
              <a:gd name="connsiteY7" fmla="*/ 234334 h 1488691"/>
              <a:gd name="connsiteX8" fmla="*/ 1079531 w 1676400"/>
              <a:gd name="connsiteY8" fmla="*/ 474390 h 1488691"/>
              <a:gd name="connsiteX9" fmla="*/ 853722 w 1676400"/>
              <a:gd name="connsiteY9" fmla="*/ 622268 h 1488691"/>
              <a:gd name="connsiteX10" fmla="*/ 540456 w 1676400"/>
              <a:gd name="connsiteY10" fmla="*/ 563001 h 1488691"/>
              <a:gd name="connsiteX11" fmla="*/ 574323 w 1676400"/>
              <a:gd name="connsiteY11" fmla="*/ 266668 h 1488691"/>
              <a:gd name="connsiteX12" fmla="*/ 700869 w 1676400"/>
              <a:gd name="connsiteY12" fmla="*/ 151117 h 1488691"/>
              <a:gd name="connsiteX13" fmla="*/ 481189 w 1676400"/>
              <a:gd name="connsiteY13" fmla="*/ 71935 h 1488691"/>
              <a:gd name="connsiteX0" fmla="*/ 481189 w 1676400"/>
              <a:gd name="connsiteY0" fmla="*/ 71935 h 1488691"/>
              <a:gd name="connsiteX1" fmla="*/ 193322 w 1676400"/>
              <a:gd name="connsiteY1" fmla="*/ 690001 h 1488691"/>
              <a:gd name="connsiteX2" fmla="*/ 66322 w 1676400"/>
              <a:gd name="connsiteY2" fmla="*/ 1240335 h 1488691"/>
              <a:gd name="connsiteX3" fmla="*/ 591256 w 1676400"/>
              <a:gd name="connsiteY3" fmla="*/ 1392735 h 1488691"/>
              <a:gd name="connsiteX4" fmla="*/ 1539522 w 1676400"/>
              <a:gd name="connsiteY4" fmla="*/ 1341935 h 1488691"/>
              <a:gd name="connsiteX5" fmla="*/ 1412522 w 1676400"/>
              <a:gd name="connsiteY5" fmla="*/ 512201 h 1488691"/>
              <a:gd name="connsiteX6" fmla="*/ 1158522 w 1676400"/>
              <a:gd name="connsiteY6" fmla="*/ 55001 h 1488691"/>
              <a:gd name="connsiteX7" fmla="*/ 1044151 w 1676400"/>
              <a:gd name="connsiteY7" fmla="*/ 234334 h 1488691"/>
              <a:gd name="connsiteX8" fmla="*/ 1079531 w 1676400"/>
              <a:gd name="connsiteY8" fmla="*/ 474390 h 1488691"/>
              <a:gd name="connsiteX9" fmla="*/ 853722 w 1676400"/>
              <a:gd name="connsiteY9" fmla="*/ 622268 h 1488691"/>
              <a:gd name="connsiteX10" fmla="*/ 540456 w 1676400"/>
              <a:gd name="connsiteY10" fmla="*/ 563001 h 1488691"/>
              <a:gd name="connsiteX11" fmla="*/ 700869 w 1676400"/>
              <a:gd name="connsiteY11" fmla="*/ 151117 h 1488691"/>
              <a:gd name="connsiteX12" fmla="*/ 481189 w 1676400"/>
              <a:gd name="connsiteY12" fmla="*/ 71935 h 1488691"/>
              <a:gd name="connsiteX0" fmla="*/ 481189 w 1676400"/>
              <a:gd name="connsiteY0" fmla="*/ 71935 h 1488691"/>
              <a:gd name="connsiteX1" fmla="*/ 193322 w 1676400"/>
              <a:gd name="connsiteY1" fmla="*/ 690001 h 1488691"/>
              <a:gd name="connsiteX2" fmla="*/ 66322 w 1676400"/>
              <a:gd name="connsiteY2" fmla="*/ 1240335 h 1488691"/>
              <a:gd name="connsiteX3" fmla="*/ 591256 w 1676400"/>
              <a:gd name="connsiteY3" fmla="*/ 1392735 h 1488691"/>
              <a:gd name="connsiteX4" fmla="*/ 1539522 w 1676400"/>
              <a:gd name="connsiteY4" fmla="*/ 1341935 h 1488691"/>
              <a:gd name="connsiteX5" fmla="*/ 1412522 w 1676400"/>
              <a:gd name="connsiteY5" fmla="*/ 512201 h 1488691"/>
              <a:gd name="connsiteX6" fmla="*/ 1158522 w 1676400"/>
              <a:gd name="connsiteY6" fmla="*/ 55001 h 1488691"/>
              <a:gd name="connsiteX7" fmla="*/ 1044151 w 1676400"/>
              <a:gd name="connsiteY7" fmla="*/ 234334 h 1488691"/>
              <a:gd name="connsiteX8" fmla="*/ 1079531 w 1676400"/>
              <a:gd name="connsiteY8" fmla="*/ 474390 h 1488691"/>
              <a:gd name="connsiteX9" fmla="*/ 853722 w 1676400"/>
              <a:gd name="connsiteY9" fmla="*/ 622268 h 1488691"/>
              <a:gd name="connsiteX10" fmla="*/ 540456 w 1676400"/>
              <a:gd name="connsiteY10" fmla="*/ 563001 h 1488691"/>
              <a:gd name="connsiteX11" fmla="*/ 622199 w 1676400"/>
              <a:gd name="connsiteY11" fmla="*/ 234332 h 1488691"/>
              <a:gd name="connsiteX12" fmla="*/ 481189 w 1676400"/>
              <a:gd name="connsiteY12" fmla="*/ 71935 h 14886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676400" h="1488691">
                <a:moveTo>
                  <a:pt x="481189" y="71935"/>
                </a:moveTo>
                <a:cubicBezTo>
                  <a:pt x="417689" y="142490"/>
                  <a:pt x="262467" y="495268"/>
                  <a:pt x="193322" y="690001"/>
                </a:cubicBezTo>
                <a:cubicBezTo>
                  <a:pt x="124177" y="884734"/>
                  <a:pt x="0" y="1123213"/>
                  <a:pt x="66322" y="1240335"/>
                </a:cubicBezTo>
                <a:cubicBezTo>
                  <a:pt x="132644" y="1357457"/>
                  <a:pt x="345723" y="1375802"/>
                  <a:pt x="591256" y="1392735"/>
                </a:cubicBezTo>
                <a:cubicBezTo>
                  <a:pt x="836789" y="1409668"/>
                  <a:pt x="1402644" y="1488691"/>
                  <a:pt x="1539522" y="1341935"/>
                </a:cubicBezTo>
                <a:cubicBezTo>
                  <a:pt x="1676400" y="1195179"/>
                  <a:pt x="1476022" y="726690"/>
                  <a:pt x="1412522" y="512201"/>
                </a:cubicBezTo>
                <a:cubicBezTo>
                  <a:pt x="1349022" y="297712"/>
                  <a:pt x="1219917" y="101312"/>
                  <a:pt x="1158522" y="55001"/>
                </a:cubicBezTo>
                <a:cubicBezTo>
                  <a:pt x="1097127" y="8690"/>
                  <a:pt x="1057316" y="164436"/>
                  <a:pt x="1044151" y="234334"/>
                </a:cubicBezTo>
                <a:cubicBezTo>
                  <a:pt x="1030986" y="304232"/>
                  <a:pt x="1111269" y="409734"/>
                  <a:pt x="1079531" y="474390"/>
                </a:cubicBezTo>
                <a:cubicBezTo>
                  <a:pt x="1047793" y="539046"/>
                  <a:pt x="943568" y="607500"/>
                  <a:pt x="853722" y="622268"/>
                </a:cubicBezTo>
                <a:cubicBezTo>
                  <a:pt x="763876" y="637036"/>
                  <a:pt x="579043" y="627657"/>
                  <a:pt x="540456" y="563001"/>
                </a:cubicBezTo>
                <a:cubicBezTo>
                  <a:pt x="501869" y="498345"/>
                  <a:pt x="632077" y="316176"/>
                  <a:pt x="622199" y="234332"/>
                </a:cubicBezTo>
                <a:cubicBezTo>
                  <a:pt x="606677" y="201877"/>
                  <a:pt x="544325" y="0"/>
                  <a:pt x="481189" y="71935"/>
                </a:cubicBezTo>
                <a:close/>
              </a:path>
            </a:pathLst>
          </a:cu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4" name="Snip Same Side Corner Rectangle 563"/>
          <p:cNvSpPr/>
          <p:nvPr/>
        </p:nvSpPr>
        <p:spPr>
          <a:xfrm flipV="1">
            <a:off x="5966290" y="4521676"/>
            <a:ext cx="381000" cy="598621"/>
          </a:xfrm>
          <a:prstGeom prst="snip2Same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5" name="TextBox 564"/>
          <p:cNvSpPr txBox="1"/>
          <p:nvPr/>
        </p:nvSpPr>
        <p:spPr>
          <a:xfrm>
            <a:off x="5662062" y="5043581"/>
            <a:ext cx="9764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IAA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566" name="TextBox 565"/>
          <p:cNvSpPr txBox="1"/>
          <p:nvPr/>
        </p:nvSpPr>
        <p:spPr>
          <a:xfrm>
            <a:off x="228600" y="443734"/>
            <a:ext cx="9295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BR</a:t>
            </a:r>
            <a:endParaRPr lang="en-US" sz="2400" b="1" dirty="0"/>
          </a:p>
        </p:txBody>
      </p:sp>
      <p:sp>
        <p:nvSpPr>
          <p:cNvPr id="570" name="Freeform 569"/>
          <p:cNvSpPr/>
          <p:nvPr/>
        </p:nvSpPr>
        <p:spPr>
          <a:xfrm>
            <a:off x="609600" y="2067328"/>
            <a:ext cx="220133" cy="850900"/>
          </a:xfrm>
          <a:custGeom>
            <a:avLst/>
            <a:gdLst>
              <a:gd name="connsiteX0" fmla="*/ 220133 w 220133"/>
              <a:gd name="connsiteY0" fmla="*/ 0 h 850900"/>
              <a:gd name="connsiteX1" fmla="*/ 16933 w 220133"/>
              <a:gd name="connsiteY1" fmla="*/ 355600 h 850900"/>
              <a:gd name="connsiteX2" fmla="*/ 118533 w 220133"/>
              <a:gd name="connsiteY2" fmla="*/ 850900 h 850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20133" h="850900">
                <a:moveTo>
                  <a:pt x="220133" y="0"/>
                </a:moveTo>
                <a:cubicBezTo>
                  <a:pt x="126999" y="106891"/>
                  <a:pt x="33866" y="213783"/>
                  <a:pt x="16933" y="355600"/>
                </a:cubicBezTo>
                <a:cubicBezTo>
                  <a:pt x="0" y="497417"/>
                  <a:pt x="118533" y="850900"/>
                  <a:pt x="118533" y="850900"/>
                </a:cubicBezTo>
              </a:path>
            </a:pathLst>
          </a:custGeom>
          <a:ln>
            <a:solidFill>
              <a:schemeClr val="bg1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1" name="Freeform 570"/>
          <p:cNvSpPr/>
          <p:nvPr/>
        </p:nvSpPr>
        <p:spPr>
          <a:xfrm rot="10429318">
            <a:off x="899245" y="1997073"/>
            <a:ext cx="220133" cy="850900"/>
          </a:xfrm>
          <a:custGeom>
            <a:avLst/>
            <a:gdLst>
              <a:gd name="connsiteX0" fmla="*/ 220133 w 220133"/>
              <a:gd name="connsiteY0" fmla="*/ 0 h 850900"/>
              <a:gd name="connsiteX1" fmla="*/ 16933 w 220133"/>
              <a:gd name="connsiteY1" fmla="*/ 355600 h 850900"/>
              <a:gd name="connsiteX2" fmla="*/ 118533 w 220133"/>
              <a:gd name="connsiteY2" fmla="*/ 850900 h 850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20133" h="850900">
                <a:moveTo>
                  <a:pt x="220133" y="0"/>
                </a:moveTo>
                <a:cubicBezTo>
                  <a:pt x="126999" y="106891"/>
                  <a:pt x="33866" y="213783"/>
                  <a:pt x="16933" y="355600"/>
                </a:cubicBezTo>
                <a:cubicBezTo>
                  <a:pt x="0" y="497417"/>
                  <a:pt x="118533" y="850900"/>
                  <a:pt x="118533" y="850900"/>
                </a:cubicBezTo>
              </a:path>
            </a:pathLst>
          </a:custGeom>
          <a:ln>
            <a:solidFill>
              <a:schemeClr val="bg1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2" name="Group 579"/>
          <p:cNvGrpSpPr/>
          <p:nvPr/>
        </p:nvGrpSpPr>
        <p:grpSpPr>
          <a:xfrm>
            <a:off x="6817269" y="3195929"/>
            <a:ext cx="1128890" cy="1408735"/>
            <a:chOff x="2971800" y="1828800"/>
            <a:chExt cx="1128890" cy="1408735"/>
          </a:xfrm>
        </p:grpSpPr>
        <p:grpSp>
          <p:nvGrpSpPr>
            <p:cNvPr id="23" name="Group 557"/>
            <p:cNvGrpSpPr/>
            <p:nvPr/>
          </p:nvGrpSpPr>
          <p:grpSpPr>
            <a:xfrm>
              <a:off x="2971800" y="2168373"/>
              <a:ext cx="992316" cy="1069162"/>
              <a:chOff x="-2677449" y="-637467"/>
              <a:chExt cx="1676400" cy="1806222"/>
            </a:xfrm>
          </p:grpSpPr>
          <p:sp>
            <p:nvSpPr>
              <p:cNvPr id="575" name="Can 574"/>
              <p:cNvSpPr/>
              <p:nvPr/>
            </p:nvSpPr>
            <p:spPr>
              <a:xfrm rot="16607412" flipH="1">
                <a:off x="-1981201" y="-751767"/>
                <a:ext cx="304800" cy="533400"/>
              </a:xfrm>
              <a:prstGeom prst="can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76" name="Freeform 575"/>
              <p:cNvSpPr/>
              <p:nvPr/>
            </p:nvSpPr>
            <p:spPr>
              <a:xfrm>
                <a:off x="-2677449" y="-345368"/>
                <a:ext cx="1676400" cy="1514123"/>
              </a:xfrm>
              <a:custGeom>
                <a:avLst/>
                <a:gdLst>
                  <a:gd name="connsiteX0" fmla="*/ 481189 w 1676400"/>
                  <a:gd name="connsiteY0" fmla="*/ 122767 h 1539523"/>
                  <a:gd name="connsiteX1" fmla="*/ 193322 w 1676400"/>
                  <a:gd name="connsiteY1" fmla="*/ 740833 h 1539523"/>
                  <a:gd name="connsiteX2" fmla="*/ 66322 w 1676400"/>
                  <a:gd name="connsiteY2" fmla="*/ 1291167 h 1539523"/>
                  <a:gd name="connsiteX3" fmla="*/ 591256 w 1676400"/>
                  <a:gd name="connsiteY3" fmla="*/ 1443567 h 1539523"/>
                  <a:gd name="connsiteX4" fmla="*/ 1539522 w 1676400"/>
                  <a:gd name="connsiteY4" fmla="*/ 1392767 h 1539523"/>
                  <a:gd name="connsiteX5" fmla="*/ 1412522 w 1676400"/>
                  <a:gd name="connsiteY5" fmla="*/ 563033 h 1539523"/>
                  <a:gd name="connsiteX6" fmla="*/ 1158522 w 1676400"/>
                  <a:gd name="connsiteY6" fmla="*/ 105833 h 1539523"/>
                  <a:gd name="connsiteX7" fmla="*/ 912989 w 1676400"/>
                  <a:gd name="connsiteY7" fmla="*/ 207433 h 1539523"/>
                  <a:gd name="connsiteX8" fmla="*/ 972256 w 1676400"/>
                  <a:gd name="connsiteY8" fmla="*/ 503767 h 1539523"/>
                  <a:gd name="connsiteX9" fmla="*/ 853722 w 1676400"/>
                  <a:gd name="connsiteY9" fmla="*/ 673100 h 1539523"/>
                  <a:gd name="connsiteX10" fmla="*/ 540456 w 1676400"/>
                  <a:gd name="connsiteY10" fmla="*/ 613833 h 1539523"/>
                  <a:gd name="connsiteX11" fmla="*/ 625122 w 1676400"/>
                  <a:gd name="connsiteY11" fmla="*/ 292100 h 1539523"/>
                  <a:gd name="connsiteX12" fmla="*/ 777522 w 1676400"/>
                  <a:gd name="connsiteY12" fmla="*/ 80433 h 1539523"/>
                  <a:gd name="connsiteX13" fmla="*/ 523522 w 1676400"/>
                  <a:gd name="connsiteY13" fmla="*/ 4233 h 1539523"/>
                  <a:gd name="connsiteX14" fmla="*/ 481189 w 1676400"/>
                  <a:gd name="connsiteY14" fmla="*/ 122767 h 1539523"/>
                  <a:gd name="connsiteX0" fmla="*/ 481189 w 1676400"/>
                  <a:gd name="connsiteY0" fmla="*/ 110067 h 1526823"/>
                  <a:gd name="connsiteX1" fmla="*/ 193322 w 1676400"/>
                  <a:gd name="connsiteY1" fmla="*/ 728133 h 1526823"/>
                  <a:gd name="connsiteX2" fmla="*/ 66322 w 1676400"/>
                  <a:gd name="connsiteY2" fmla="*/ 1278467 h 1526823"/>
                  <a:gd name="connsiteX3" fmla="*/ 591256 w 1676400"/>
                  <a:gd name="connsiteY3" fmla="*/ 1430867 h 1526823"/>
                  <a:gd name="connsiteX4" fmla="*/ 1539522 w 1676400"/>
                  <a:gd name="connsiteY4" fmla="*/ 1380067 h 1526823"/>
                  <a:gd name="connsiteX5" fmla="*/ 1412522 w 1676400"/>
                  <a:gd name="connsiteY5" fmla="*/ 550333 h 1526823"/>
                  <a:gd name="connsiteX6" fmla="*/ 1158522 w 1676400"/>
                  <a:gd name="connsiteY6" fmla="*/ 93133 h 1526823"/>
                  <a:gd name="connsiteX7" fmla="*/ 912989 w 1676400"/>
                  <a:gd name="connsiteY7" fmla="*/ 194733 h 1526823"/>
                  <a:gd name="connsiteX8" fmla="*/ 972256 w 1676400"/>
                  <a:gd name="connsiteY8" fmla="*/ 491067 h 1526823"/>
                  <a:gd name="connsiteX9" fmla="*/ 853722 w 1676400"/>
                  <a:gd name="connsiteY9" fmla="*/ 660400 h 1526823"/>
                  <a:gd name="connsiteX10" fmla="*/ 540456 w 1676400"/>
                  <a:gd name="connsiteY10" fmla="*/ 601133 h 1526823"/>
                  <a:gd name="connsiteX11" fmla="*/ 625122 w 1676400"/>
                  <a:gd name="connsiteY11" fmla="*/ 279400 h 1526823"/>
                  <a:gd name="connsiteX12" fmla="*/ 777522 w 1676400"/>
                  <a:gd name="connsiteY12" fmla="*/ 67733 h 1526823"/>
                  <a:gd name="connsiteX13" fmla="*/ 481189 w 1676400"/>
                  <a:gd name="connsiteY13" fmla="*/ 110067 h 1526823"/>
                  <a:gd name="connsiteX0" fmla="*/ 481189 w 1676400"/>
                  <a:gd name="connsiteY0" fmla="*/ 97367 h 1514123"/>
                  <a:gd name="connsiteX1" fmla="*/ 193322 w 1676400"/>
                  <a:gd name="connsiteY1" fmla="*/ 715433 h 1514123"/>
                  <a:gd name="connsiteX2" fmla="*/ 66322 w 1676400"/>
                  <a:gd name="connsiteY2" fmla="*/ 1265767 h 1514123"/>
                  <a:gd name="connsiteX3" fmla="*/ 591256 w 1676400"/>
                  <a:gd name="connsiteY3" fmla="*/ 1418167 h 1514123"/>
                  <a:gd name="connsiteX4" fmla="*/ 1539522 w 1676400"/>
                  <a:gd name="connsiteY4" fmla="*/ 1367367 h 1514123"/>
                  <a:gd name="connsiteX5" fmla="*/ 1412522 w 1676400"/>
                  <a:gd name="connsiteY5" fmla="*/ 537633 h 1514123"/>
                  <a:gd name="connsiteX6" fmla="*/ 1158522 w 1676400"/>
                  <a:gd name="connsiteY6" fmla="*/ 80433 h 1514123"/>
                  <a:gd name="connsiteX7" fmla="*/ 912989 w 1676400"/>
                  <a:gd name="connsiteY7" fmla="*/ 182033 h 1514123"/>
                  <a:gd name="connsiteX8" fmla="*/ 972256 w 1676400"/>
                  <a:gd name="connsiteY8" fmla="*/ 478367 h 1514123"/>
                  <a:gd name="connsiteX9" fmla="*/ 853722 w 1676400"/>
                  <a:gd name="connsiteY9" fmla="*/ 647700 h 1514123"/>
                  <a:gd name="connsiteX10" fmla="*/ 540456 w 1676400"/>
                  <a:gd name="connsiteY10" fmla="*/ 588433 h 1514123"/>
                  <a:gd name="connsiteX11" fmla="*/ 625122 w 1676400"/>
                  <a:gd name="connsiteY11" fmla="*/ 266700 h 1514123"/>
                  <a:gd name="connsiteX12" fmla="*/ 785989 w 1676400"/>
                  <a:gd name="connsiteY12" fmla="*/ 131233 h 1514123"/>
                  <a:gd name="connsiteX13" fmla="*/ 481189 w 1676400"/>
                  <a:gd name="connsiteY13" fmla="*/ 97367 h 1514123"/>
                  <a:gd name="connsiteX0" fmla="*/ 481189 w 1676400"/>
                  <a:gd name="connsiteY0" fmla="*/ 97367 h 1514123"/>
                  <a:gd name="connsiteX1" fmla="*/ 193322 w 1676400"/>
                  <a:gd name="connsiteY1" fmla="*/ 715433 h 1514123"/>
                  <a:gd name="connsiteX2" fmla="*/ 66322 w 1676400"/>
                  <a:gd name="connsiteY2" fmla="*/ 1265767 h 1514123"/>
                  <a:gd name="connsiteX3" fmla="*/ 591256 w 1676400"/>
                  <a:gd name="connsiteY3" fmla="*/ 1418167 h 1514123"/>
                  <a:gd name="connsiteX4" fmla="*/ 1539522 w 1676400"/>
                  <a:gd name="connsiteY4" fmla="*/ 1367367 h 1514123"/>
                  <a:gd name="connsiteX5" fmla="*/ 1412522 w 1676400"/>
                  <a:gd name="connsiteY5" fmla="*/ 537633 h 1514123"/>
                  <a:gd name="connsiteX6" fmla="*/ 1158522 w 1676400"/>
                  <a:gd name="connsiteY6" fmla="*/ 80433 h 1514123"/>
                  <a:gd name="connsiteX7" fmla="*/ 912989 w 1676400"/>
                  <a:gd name="connsiteY7" fmla="*/ 182033 h 1514123"/>
                  <a:gd name="connsiteX8" fmla="*/ 972256 w 1676400"/>
                  <a:gd name="connsiteY8" fmla="*/ 478367 h 1514123"/>
                  <a:gd name="connsiteX9" fmla="*/ 853722 w 1676400"/>
                  <a:gd name="connsiteY9" fmla="*/ 647700 h 1514123"/>
                  <a:gd name="connsiteX10" fmla="*/ 540456 w 1676400"/>
                  <a:gd name="connsiteY10" fmla="*/ 588433 h 1514123"/>
                  <a:gd name="connsiteX11" fmla="*/ 616656 w 1676400"/>
                  <a:gd name="connsiteY11" fmla="*/ 317500 h 1514123"/>
                  <a:gd name="connsiteX12" fmla="*/ 785989 w 1676400"/>
                  <a:gd name="connsiteY12" fmla="*/ 131233 h 1514123"/>
                  <a:gd name="connsiteX13" fmla="*/ 481189 w 1676400"/>
                  <a:gd name="connsiteY13" fmla="*/ 97367 h 1514123"/>
                  <a:gd name="connsiteX0" fmla="*/ 481189 w 1676400"/>
                  <a:gd name="connsiteY0" fmla="*/ 97367 h 1514123"/>
                  <a:gd name="connsiteX1" fmla="*/ 193322 w 1676400"/>
                  <a:gd name="connsiteY1" fmla="*/ 715433 h 1514123"/>
                  <a:gd name="connsiteX2" fmla="*/ 66322 w 1676400"/>
                  <a:gd name="connsiteY2" fmla="*/ 1265767 h 1514123"/>
                  <a:gd name="connsiteX3" fmla="*/ 591256 w 1676400"/>
                  <a:gd name="connsiteY3" fmla="*/ 1418167 h 1514123"/>
                  <a:gd name="connsiteX4" fmla="*/ 1539522 w 1676400"/>
                  <a:gd name="connsiteY4" fmla="*/ 1367367 h 1514123"/>
                  <a:gd name="connsiteX5" fmla="*/ 1412522 w 1676400"/>
                  <a:gd name="connsiteY5" fmla="*/ 537633 h 1514123"/>
                  <a:gd name="connsiteX6" fmla="*/ 1158522 w 1676400"/>
                  <a:gd name="connsiteY6" fmla="*/ 80433 h 1514123"/>
                  <a:gd name="connsiteX7" fmla="*/ 912989 w 1676400"/>
                  <a:gd name="connsiteY7" fmla="*/ 182033 h 1514123"/>
                  <a:gd name="connsiteX8" fmla="*/ 972256 w 1676400"/>
                  <a:gd name="connsiteY8" fmla="*/ 478367 h 1514123"/>
                  <a:gd name="connsiteX9" fmla="*/ 853722 w 1676400"/>
                  <a:gd name="connsiteY9" fmla="*/ 647700 h 1514123"/>
                  <a:gd name="connsiteX10" fmla="*/ 540456 w 1676400"/>
                  <a:gd name="connsiteY10" fmla="*/ 588433 h 1514123"/>
                  <a:gd name="connsiteX11" fmla="*/ 616656 w 1676400"/>
                  <a:gd name="connsiteY11" fmla="*/ 317500 h 1514123"/>
                  <a:gd name="connsiteX12" fmla="*/ 785989 w 1676400"/>
                  <a:gd name="connsiteY12" fmla="*/ 131233 h 1514123"/>
                  <a:gd name="connsiteX13" fmla="*/ 481189 w 1676400"/>
                  <a:gd name="connsiteY13" fmla="*/ 97367 h 1514123"/>
                  <a:gd name="connsiteX0" fmla="*/ 481189 w 1676400"/>
                  <a:gd name="connsiteY0" fmla="*/ 97367 h 1514123"/>
                  <a:gd name="connsiteX1" fmla="*/ 193322 w 1676400"/>
                  <a:gd name="connsiteY1" fmla="*/ 715433 h 1514123"/>
                  <a:gd name="connsiteX2" fmla="*/ 66322 w 1676400"/>
                  <a:gd name="connsiteY2" fmla="*/ 1265767 h 1514123"/>
                  <a:gd name="connsiteX3" fmla="*/ 591256 w 1676400"/>
                  <a:gd name="connsiteY3" fmla="*/ 1418167 h 1514123"/>
                  <a:gd name="connsiteX4" fmla="*/ 1539522 w 1676400"/>
                  <a:gd name="connsiteY4" fmla="*/ 1367367 h 1514123"/>
                  <a:gd name="connsiteX5" fmla="*/ 1412522 w 1676400"/>
                  <a:gd name="connsiteY5" fmla="*/ 537633 h 1514123"/>
                  <a:gd name="connsiteX6" fmla="*/ 1158522 w 1676400"/>
                  <a:gd name="connsiteY6" fmla="*/ 80433 h 1514123"/>
                  <a:gd name="connsiteX7" fmla="*/ 912989 w 1676400"/>
                  <a:gd name="connsiteY7" fmla="*/ 182033 h 1514123"/>
                  <a:gd name="connsiteX8" fmla="*/ 972256 w 1676400"/>
                  <a:gd name="connsiteY8" fmla="*/ 478367 h 1514123"/>
                  <a:gd name="connsiteX9" fmla="*/ 853722 w 1676400"/>
                  <a:gd name="connsiteY9" fmla="*/ 647700 h 1514123"/>
                  <a:gd name="connsiteX10" fmla="*/ 540456 w 1676400"/>
                  <a:gd name="connsiteY10" fmla="*/ 588433 h 1514123"/>
                  <a:gd name="connsiteX11" fmla="*/ 616656 w 1676400"/>
                  <a:gd name="connsiteY11" fmla="*/ 317500 h 1514123"/>
                  <a:gd name="connsiteX12" fmla="*/ 785989 w 1676400"/>
                  <a:gd name="connsiteY12" fmla="*/ 131233 h 1514123"/>
                  <a:gd name="connsiteX13" fmla="*/ 481189 w 1676400"/>
                  <a:gd name="connsiteY13" fmla="*/ 97367 h 1514123"/>
                  <a:gd name="connsiteX0" fmla="*/ 481189 w 1676400"/>
                  <a:gd name="connsiteY0" fmla="*/ 97367 h 1514123"/>
                  <a:gd name="connsiteX1" fmla="*/ 193322 w 1676400"/>
                  <a:gd name="connsiteY1" fmla="*/ 715433 h 1514123"/>
                  <a:gd name="connsiteX2" fmla="*/ 66322 w 1676400"/>
                  <a:gd name="connsiteY2" fmla="*/ 1265767 h 1514123"/>
                  <a:gd name="connsiteX3" fmla="*/ 591256 w 1676400"/>
                  <a:gd name="connsiteY3" fmla="*/ 1418167 h 1514123"/>
                  <a:gd name="connsiteX4" fmla="*/ 1539522 w 1676400"/>
                  <a:gd name="connsiteY4" fmla="*/ 1367367 h 1514123"/>
                  <a:gd name="connsiteX5" fmla="*/ 1412522 w 1676400"/>
                  <a:gd name="connsiteY5" fmla="*/ 537633 h 1514123"/>
                  <a:gd name="connsiteX6" fmla="*/ 1158522 w 1676400"/>
                  <a:gd name="connsiteY6" fmla="*/ 80433 h 1514123"/>
                  <a:gd name="connsiteX7" fmla="*/ 912989 w 1676400"/>
                  <a:gd name="connsiteY7" fmla="*/ 182033 h 1514123"/>
                  <a:gd name="connsiteX8" fmla="*/ 972256 w 1676400"/>
                  <a:gd name="connsiteY8" fmla="*/ 478367 h 1514123"/>
                  <a:gd name="connsiteX9" fmla="*/ 853722 w 1676400"/>
                  <a:gd name="connsiteY9" fmla="*/ 647700 h 1514123"/>
                  <a:gd name="connsiteX10" fmla="*/ 540456 w 1676400"/>
                  <a:gd name="connsiteY10" fmla="*/ 588433 h 1514123"/>
                  <a:gd name="connsiteX11" fmla="*/ 574323 w 1676400"/>
                  <a:gd name="connsiteY11" fmla="*/ 292100 h 1514123"/>
                  <a:gd name="connsiteX12" fmla="*/ 785989 w 1676400"/>
                  <a:gd name="connsiteY12" fmla="*/ 131233 h 1514123"/>
                  <a:gd name="connsiteX13" fmla="*/ 481189 w 1676400"/>
                  <a:gd name="connsiteY13" fmla="*/ 97367 h 151412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1676400" h="1514123">
                    <a:moveTo>
                      <a:pt x="481189" y="97367"/>
                    </a:moveTo>
                    <a:cubicBezTo>
                      <a:pt x="382411" y="194734"/>
                      <a:pt x="262467" y="520700"/>
                      <a:pt x="193322" y="715433"/>
                    </a:cubicBezTo>
                    <a:cubicBezTo>
                      <a:pt x="124177" y="910166"/>
                      <a:pt x="0" y="1148645"/>
                      <a:pt x="66322" y="1265767"/>
                    </a:cubicBezTo>
                    <a:cubicBezTo>
                      <a:pt x="132644" y="1382889"/>
                      <a:pt x="345723" y="1401234"/>
                      <a:pt x="591256" y="1418167"/>
                    </a:cubicBezTo>
                    <a:cubicBezTo>
                      <a:pt x="836789" y="1435100"/>
                      <a:pt x="1402644" y="1514123"/>
                      <a:pt x="1539522" y="1367367"/>
                    </a:cubicBezTo>
                    <a:cubicBezTo>
                      <a:pt x="1676400" y="1220611"/>
                      <a:pt x="1476022" y="752122"/>
                      <a:pt x="1412522" y="537633"/>
                    </a:cubicBezTo>
                    <a:cubicBezTo>
                      <a:pt x="1349022" y="323144"/>
                      <a:pt x="1241777" y="139700"/>
                      <a:pt x="1158522" y="80433"/>
                    </a:cubicBezTo>
                    <a:cubicBezTo>
                      <a:pt x="1075267" y="21166"/>
                      <a:pt x="944033" y="115711"/>
                      <a:pt x="912989" y="182033"/>
                    </a:cubicBezTo>
                    <a:cubicBezTo>
                      <a:pt x="881945" y="248355"/>
                      <a:pt x="982134" y="400756"/>
                      <a:pt x="972256" y="478367"/>
                    </a:cubicBezTo>
                    <a:cubicBezTo>
                      <a:pt x="962378" y="555978"/>
                      <a:pt x="925689" y="629356"/>
                      <a:pt x="853722" y="647700"/>
                    </a:cubicBezTo>
                    <a:cubicBezTo>
                      <a:pt x="781755" y="666044"/>
                      <a:pt x="587022" y="647700"/>
                      <a:pt x="540456" y="588433"/>
                    </a:cubicBezTo>
                    <a:cubicBezTo>
                      <a:pt x="493890" y="529166"/>
                      <a:pt x="533401" y="368300"/>
                      <a:pt x="574323" y="292100"/>
                    </a:cubicBezTo>
                    <a:cubicBezTo>
                      <a:pt x="615245" y="215900"/>
                      <a:pt x="766234" y="271402"/>
                      <a:pt x="785989" y="131233"/>
                    </a:cubicBezTo>
                    <a:cubicBezTo>
                      <a:pt x="763411" y="94544"/>
                      <a:pt x="579967" y="0"/>
                      <a:pt x="481189" y="97367"/>
                    </a:cubicBezTo>
                    <a:close/>
                  </a:path>
                </a:pathLst>
              </a:cu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77" name="Freeform 576"/>
              <p:cNvSpPr/>
              <p:nvPr/>
            </p:nvSpPr>
            <p:spPr>
              <a:xfrm>
                <a:off x="-2365023" y="-527756"/>
                <a:ext cx="316089" cy="303390"/>
              </a:xfrm>
              <a:custGeom>
                <a:avLst/>
                <a:gdLst>
                  <a:gd name="connsiteX0" fmla="*/ 184150 w 184150"/>
                  <a:gd name="connsiteY0" fmla="*/ 215900 h 258233"/>
                  <a:gd name="connsiteX1" fmla="*/ 107950 w 184150"/>
                  <a:gd name="connsiteY1" fmla="*/ 241300 h 258233"/>
                  <a:gd name="connsiteX2" fmla="*/ 6350 w 184150"/>
                  <a:gd name="connsiteY2" fmla="*/ 114300 h 258233"/>
                  <a:gd name="connsiteX3" fmla="*/ 146050 w 184150"/>
                  <a:gd name="connsiteY3" fmla="*/ 0 h 258233"/>
                  <a:gd name="connsiteX0" fmla="*/ 205317 w 294217"/>
                  <a:gd name="connsiteY0" fmla="*/ 254000 h 296333"/>
                  <a:gd name="connsiteX1" fmla="*/ 129117 w 294217"/>
                  <a:gd name="connsiteY1" fmla="*/ 279400 h 296333"/>
                  <a:gd name="connsiteX2" fmla="*/ 27517 w 294217"/>
                  <a:gd name="connsiteY2" fmla="*/ 152400 h 296333"/>
                  <a:gd name="connsiteX3" fmla="*/ 294217 w 294217"/>
                  <a:gd name="connsiteY3" fmla="*/ 0 h 296333"/>
                  <a:gd name="connsiteX0" fmla="*/ 213078 w 348545"/>
                  <a:gd name="connsiteY0" fmla="*/ 245533 h 287866"/>
                  <a:gd name="connsiteX1" fmla="*/ 136878 w 348545"/>
                  <a:gd name="connsiteY1" fmla="*/ 270933 h 287866"/>
                  <a:gd name="connsiteX2" fmla="*/ 35278 w 348545"/>
                  <a:gd name="connsiteY2" fmla="*/ 143933 h 287866"/>
                  <a:gd name="connsiteX3" fmla="*/ 348545 w 348545"/>
                  <a:gd name="connsiteY3" fmla="*/ 0 h 287866"/>
                  <a:gd name="connsiteX0" fmla="*/ 180622 w 316089"/>
                  <a:gd name="connsiteY0" fmla="*/ 261057 h 303390"/>
                  <a:gd name="connsiteX1" fmla="*/ 104422 w 316089"/>
                  <a:gd name="connsiteY1" fmla="*/ 286457 h 303390"/>
                  <a:gd name="connsiteX2" fmla="*/ 2822 w 316089"/>
                  <a:gd name="connsiteY2" fmla="*/ 159457 h 303390"/>
                  <a:gd name="connsiteX3" fmla="*/ 121357 w 316089"/>
                  <a:gd name="connsiteY3" fmla="*/ 23989 h 303390"/>
                  <a:gd name="connsiteX4" fmla="*/ 316089 w 316089"/>
                  <a:gd name="connsiteY4" fmla="*/ 15524 h 3033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16089" h="303390">
                    <a:moveTo>
                      <a:pt x="180622" y="261057"/>
                    </a:moveTo>
                    <a:cubicBezTo>
                      <a:pt x="157338" y="282223"/>
                      <a:pt x="134055" y="303390"/>
                      <a:pt x="104422" y="286457"/>
                    </a:cubicBezTo>
                    <a:cubicBezTo>
                      <a:pt x="74789" y="269524"/>
                      <a:pt x="0" y="203202"/>
                      <a:pt x="2822" y="159457"/>
                    </a:cubicBezTo>
                    <a:cubicBezTo>
                      <a:pt x="5644" y="115712"/>
                      <a:pt x="69146" y="47978"/>
                      <a:pt x="121357" y="23989"/>
                    </a:cubicBezTo>
                    <a:cubicBezTo>
                      <a:pt x="173568" y="0"/>
                      <a:pt x="284339" y="28929"/>
                      <a:pt x="316089" y="15524"/>
                    </a:cubicBezTo>
                  </a:path>
                </a:pathLst>
              </a:custGeom>
              <a:noFill/>
              <a:ln/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574" name="Pie 573"/>
            <p:cNvSpPr/>
            <p:nvPr/>
          </p:nvSpPr>
          <p:spPr>
            <a:xfrm rot="11206118">
              <a:off x="3375782" y="1828800"/>
              <a:ext cx="633769" cy="579529"/>
            </a:xfrm>
            <a:prstGeom prst="pie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579" name="TextBox 578"/>
            <p:cNvSpPr txBox="1"/>
            <p:nvPr/>
          </p:nvSpPr>
          <p:spPr>
            <a:xfrm>
              <a:off x="3124200" y="2362200"/>
              <a:ext cx="97649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chemeClr val="bg1"/>
                  </a:solidFill>
                </a:rPr>
                <a:t>ABA</a:t>
              </a:r>
              <a:endParaRPr lang="en-US" sz="24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581" name="Freeform 580"/>
          <p:cNvSpPr/>
          <p:nvPr/>
        </p:nvSpPr>
        <p:spPr>
          <a:xfrm>
            <a:off x="4943527" y="3299522"/>
            <a:ext cx="990600" cy="1471789"/>
          </a:xfrm>
          <a:custGeom>
            <a:avLst/>
            <a:gdLst>
              <a:gd name="connsiteX0" fmla="*/ 990600 w 990600"/>
              <a:gd name="connsiteY0" fmla="*/ 1483078 h 1483078"/>
              <a:gd name="connsiteX1" fmla="*/ 347133 w 990600"/>
              <a:gd name="connsiteY1" fmla="*/ 805744 h 1483078"/>
              <a:gd name="connsiteX2" fmla="*/ 25400 w 990600"/>
              <a:gd name="connsiteY2" fmla="*/ 407811 h 1483078"/>
              <a:gd name="connsiteX3" fmla="*/ 194733 w 990600"/>
              <a:gd name="connsiteY3" fmla="*/ 52211 h 1483078"/>
              <a:gd name="connsiteX4" fmla="*/ 372533 w 990600"/>
              <a:gd name="connsiteY4" fmla="*/ 94544 h 1483078"/>
              <a:gd name="connsiteX5" fmla="*/ 440267 w 990600"/>
              <a:gd name="connsiteY5" fmla="*/ 162278 h 1483078"/>
              <a:gd name="connsiteX0" fmla="*/ 990600 w 990600"/>
              <a:gd name="connsiteY0" fmla="*/ 1471789 h 1471789"/>
              <a:gd name="connsiteX1" fmla="*/ 347133 w 990600"/>
              <a:gd name="connsiteY1" fmla="*/ 794455 h 1471789"/>
              <a:gd name="connsiteX2" fmla="*/ 25400 w 990600"/>
              <a:gd name="connsiteY2" fmla="*/ 396522 h 1471789"/>
              <a:gd name="connsiteX3" fmla="*/ 194733 w 990600"/>
              <a:gd name="connsiteY3" fmla="*/ 40922 h 1471789"/>
              <a:gd name="connsiteX4" fmla="*/ 440267 w 990600"/>
              <a:gd name="connsiteY4" fmla="*/ 150989 h 14717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1471789">
                <a:moveTo>
                  <a:pt x="990600" y="1471789"/>
                </a:moveTo>
                <a:cubicBezTo>
                  <a:pt x="749300" y="1222727"/>
                  <a:pt x="508000" y="973666"/>
                  <a:pt x="347133" y="794455"/>
                </a:cubicBezTo>
                <a:cubicBezTo>
                  <a:pt x="186266" y="615244"/>
                  <a:pt x="50800" y="522111"/>
                  <a:pt x="25400" y="396522"/>
                </a:cubicBezTo>
                <a:cubicBezTo>
                  <a:pt x="0" y="270933"/>
                  <a:pt x="125589" y="81844"/>
                  <a:pt x="194733" y="40922"/>
                </a:cubicBezTo>
                <a:cubicBezTo>
                  <a:pt x="263877" y="0"/>
                  <a:pt x="389114" y="128059"/>
                  <a:pt x="440267" y="150989"/>
                </a:cubicBezTo>
              </a:path>
            </a:pathLst>
          </a:custGeom>
          <a:ln>
            <a:solidFill>
              <a:schemeClr val="bg1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2" name="TextBox 581"/>
          <p:cNvSpPr txBox="1"/>
          <p:nvPr/>
        </p:nvSpPr>
        <p:spPr>
          <a:xfrm>
            <a:off x="914400" y="978743"/>
            <a:ext cx="2819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Brassinosteroid</a:t>
            </a:r>
          </a:p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LRR – </a:t>
            </a:r>
            <a:r>
              <a:rPr lang="en-US" sz="2000" dirty="0" err="1" smtClean="0">
                <a:solidFill>
                  <a:srgbClr val="000000"/>
                </a:solidFill>
              </a:rPr>
              <a:t>kinase</a:t>
            </a:r>
            <a:r>
              <a:rPr lang="en-US" sz="2000" dirty="0" smtClean="0">
                <a:solidFill>
                  <a:srgbClr val="000000"/>
                </a:solidFill>
              </a:rPr>
              <a:t> domain</a:t>
            </a:r>
          </a:p>
        </p:txBody>
      </p:sp>
      <p:sp>
        <p:nvSpPr>
          <p:cNvPr id="583" name="TextBox 582"/>
          <p:cNvSpPr txBox="1"/>
          <p:nvPr/>
        </p:nvSpPr>
        <p:spPr>
          <a:xfrm>
            <a:off x="1617248" y="1600200"/>
            <a:ext cx="230652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Cytokine</a:t>
            </a:r>
          </a:p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Two components histidine kinases</a:t>
            </a:r>
            <a:endParaRPr lang="en-US" sz="2000" dirty="0">
              <a:solidFill>
                <a:srgbClr val="000000"/>
              </a:solidFill>
            </a:endParaRPr>
          </a:p>
        </p:txBody>
      </p:sp>
      <p:sp>
        <p:nvSpPr>
          <p:cNvPr id="584" name="TextBox 583"/>
          <p:cNvSpPr txBox="1"/>
          <p:nvPr/>
        </p:nvSpPr>
        <p:spPr>
          <a:xfrm>
            <a:off x="4105327" y="2514600"/>
            <a:ext cx="2819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Degradation</a:t>
            </a:r>
          </a:p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(repressor)</a:t>
            </a:r>
            <a:endParaRPr lang="en-US" sz="2000" dirty="0">
              <a:solidFill>
                <a:srgbClr val="000000"/>
              </a:solidFill>
            </a:endParaRPr>
          </a:p>
        </p:txBody>
      </p:sp>
      <p:sp>
        <p:nvSpPr>
          <p:cNvPr id="585" name="TextBox 584"/>
          <p:cNvSpPr txBox="1"/>
          <p:nvPr/>
        </p:nvSpPr>
        <p:spPr>
          <a:xfrm>
            <a:off x="6132024" y="2519176"/>
            <a:ext cx="2819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Sequester</a:t>
            </a:r>
          </a:p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(</a:t>
            </a:r>
            <a:r>
              <a:rPr lang="en-US" sz="2000" dirty="0" err="1" smtClean="0">
                <a:solidFill>
                  <a:srgbClr val="000000"/>
                </a:solidFill>
              </a:rPr>
              <a:t>phosphatase</a:t>
            </a:r>
            <a:r>
              <a:rPr lang="en-US" sz="2000" dirty="0" smtClean="0">
                <a:solidFill>
                  <a:srgbClr val="000000"/>
                </a:solidFill>
              </a:rPr>
              <a:t>)</a:t>
            </a:r>
            <a:endParaRPr lang="en-US" sz="2000" dirty="0">
              <a:solidFill>
                <a:srgbClr val="000000"/>
              </a:solidFill>
            </a:endParaRPr>
          </a:p>
        </p:txBody>
      </p:sp>
      <p:sp>
        <p:nvSpPr>
          <p:cNvPr id="586" name="TextBox 585"/>
          <p:cNvSpPr txBox="1"/>
          <p:nvPr/>
        </p:nvSpPr>
        <p:spPr>
          <a:xfrm>
            <a:off x="4648200" y="6073914"/>
            <a:ext cx="32860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Auxin</a:t>
            </a:r>
          </a:p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F-box E3 </a:t>
            </a:r>
            <a:r>
              <a:rPr lang="en-US" sz="2000" dirty="0" err="1" smtClean="0">
                <a:solidFill>
                  <a:srgbClr val="000000"/>
                </a:solidFill>
              </a:rPr>
              <a:t>ubiquitin</a:t>
            </a:r>
            <a:r>
              <a:rPr lang="en-US" sz="2000" dirty="0" smtClean="0">
                <a:solidFill>
                  <a:srgbClr val="000000"/>
                </a:solidFill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</a:rPr>
              <a:t>ligase</a:t>
            </a:r>
            <a:endParaRPr lang="en-US" sz="2000" dirty="0">
              <a:solidFill>
                <a:srgbClr val="000000"/>
              </a:solidFill>
            </a:endParaRPr>
          </a:p>
        </p:txBody>
      </p:sp>
      <p:sp>
        <p:nvSpPr>
          <p:cNvPr id="587" name="TextBox 586"/>
          <p:cNvSpPr txBox="1"/>
          <p:nvPr/>
        </p:nvSpPr>
        <p:spPr>
          <a:xfrm>
            <a:off x="2622009" y="5235714"/>
            <a:ext cx="2819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err="1">
                <a:solidFill>
                  <a:srgbClr val="000000"/>
                </a:solidFill>
              </a:rPr>
              <a:t>Gibberellic</a:t>
            </a:r>
            <a:r>
              <a:rPr lang="en-US" sz="2000" dirty="0">
                <a:solidFill>
                  <a:srgbClr val="000000"/>
                </a:solidFill>
              </a:rPr>
              <a:t> acid</a:t>
            </a:r>
            <a:endParaRPr lang="en-US" sz="2000" dirty="0" smtClean="0">
              <a:solidFill>
                <a:srgbClr val="000000"/>
              </a:solidFill>
            </a:endParaRPr>
          </a:p>
          <a:p>
            <a:pPr algn="ctr"/>
            <a:r>
              <a:rPr lang="en-US" sz="2000" dirty="0" err="1" smtClean="0">
                <a:solidFill>
                  <a:srgbClr val="000000"/>
                </a:solidFill>
              </a:rPr>
              <a:t>Carboxylesterase</a:t>
            </a:r>
            <a:endParaRPr lang="en-US" sz="2000" dirty="0">
              <a:solidFill>
                <a:srgbClr val="000000"/>
              </a:solidFill>
            </a:endParaRPr>
          </a:p>
        </p:txBody>
      </p:sp>
      <p:sp>
        <p:nvSpPr>
          <p:cNvPr id="588" name="TextBox 587"/>
          <p:cNvSpPr txBox="1"/>
          <p:nvPr/>
        </p:nvSpPr>
        <p:spPr>
          <a:xfrm>
            <a:off x="5857927" y="4466511"/>
            <a:ext cx="32860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Abscisic acid</a:t>
            </a:r>
          </a:p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START domain</a:t>
            </a:r>
            <a:endParaRPr lang="en-US" sz="2000" dirty="0">
              <a:solidFill>
                <a:srgbClr val="000000"/>
              </a:solidFill>
            </a:endParaRPr>
          </a:p>
        </p:txBody>
      </p:sp>
      <p:grpSp>
        <p:nvGrpSpPr>
          <p:cNvPr id="24" name="Group 588"/>
          <p:cNvGrpSpPr/>
          <p:nvPr/>
        </p:nvGrpSpPr>
        <p:grpSpPr>
          <a:xfrm rot="5400000">
            <a:off x="1446390" y="3856692"/>
            <a:ext cx="596189" cy="1199790"/>
            <a:chOff x="7067853" y="573066"/>
            <a:chExt cx="702041" cy="1412809"/>
          </a:xfrm>
        </p:grpSpPr>
        <p:sp>
          <p:nvSpPr>
            <p:cNvPr id="590" name="Can 589"/>
            <p:cNvSpPr/>
            <p:nvPr/>
          </p:nvSpPr>
          <p:spPr>
            <a:xfrm rot="667673">
              <a:off x="7465921" y="1071359"/>
              <a:ext cx="242297" cy="593828"/>
            </a:xfrm>
            <a:prstGeom prst="can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1" name="Freeform 590"/>
            <p:cNvSpPr/>
            <p:nvPr/>
          </p:nvSpPr>
          <p:spPr>
            <a:xfrm rot="20908318">
              <a:off x="7067853" y="573066"/>
              <a:ext cx="702041" cy="1266087"/>
            </a:xfrm>
            <a:custGeom>
              <a:avLst/>
              <a:gdLst>
                <a:gd name="connsiteX0" fmla="*/ 0 w 2029178"/>
                <a:gd name="connsiteY0" fmla="*/ 3529189 h 3623733"/>
                <a:gd name="connsiteX1" fmla="*/ 829734 w 2029178"/>
                <a:gd name="connsiteY1" fmla="*/ 3292122 h 3623733"/>
                <a:gd name="connsiteX2" fmla="*/ 880534 w 2029178"/>
                <a:gd name="connsiteY2" fmla="*/ 1539522 h 3623733"/>
                <a:gd name="connsiteX3" fmla="*/ 381000 w 2029178"/>
                <a:gd name="connsiteY3" fmla="*/ 176389 h 3623733"/>
                <a:gd name="connsiteX4" fmla="*/ 1803400 w 2029178"/>
                <a:gd name="connsiteY4" fmla="*/ 481189 h 3623733"/>
                <a:gd name="connsiteX5" fmla="*/ 1735667 w 2029178"/>
                <a:gd name="connsiteY5" fmla="*/ 1615722 h 3623733"/>
                <a:gd name="connsiteX0" fmla="*/ 0 w 2016478"/>
                <a:gd name="connsiteY0" fmla="*/ 3545417 h 3639961"/>
                <a:gd name="connsiteX1" fmla="*/ 829734 w 2016478"/>
                <a:gd name="connsiteY1" fmla="*/ 3308350 h 3639961"/>
                <a:gd name="connsiteX2" fmla="*/ 880534 w 2016478"/>
                <a:gd name="connsiteY2" fmla="*/ 1555750 h 3639961"/>
                <a:gd name="connsiteX3" fmla="*/ 381000 w 2016478"/>
                <a:gd name="connsiteY3" fmla="*/ 192617 h 3639961"/>
                <a:gd name="connsiteX4" fmla="*/ 1803400 w 2016478"/>
                <a:gd name="connsiteY4" fmla="*/ 497417 h 3639961"/>
                <a:gd name="connsiteX5" fmla="*/ 1659468 w 2016478"/>
                <a:gd name="connsiteY5" fmla="*/ 189089 h 3639961"/>
                <a:gd name="connsiteX6" fmla="*/ 1735667 w 2016478"/>
                <a:gd name="connsiteY6" fmla="*/ 1631950 h 3639961"/>
                <a:gd name="connsiteX0" fmla="*/ 0 w 1748367"/>
                <a:gd name="connsiteY0" fmla="*/ 3596217 h 3690761"/>
                <a:gd name="connsiteX1" fmla="*/ 829734 w 1748367"/>
                <a:gd name="connsiteY1" fmla="*/ 3359150 h 3690761"/>
                <a:gd name="connsiteX2" fmla="*/ 880534 w 1748367"/>
                <a:gd name="connsiteY2" fmla="*/ 1606550 h 3690761"/>
                <a:gd name="connsiteX3" fmla="*/ 381000 w 1748367"/>
                <a:gd name="connsiteY3" fmla="*/ 243417 h 3690761"/>
                <a:gd name="connsiteX4" fmla="*/ 1659468 w 1748367"/>
                <a:gd name="connsiteY4" fmla="*/ 239889 h 3690761"/>
                <a:gd name="connsiteX5" fmla="*/ 1735667 w 1748367"/>
                <a:gd name="connsiteY5" fmla="*/ 1682750 h 3690761"/>
                <a:gd name="connsiteX0" fmla="*/ 0 w 1748367"/>
                <a:gd name="connsiteY0" fmla="*/ 3901017 h 3995561"/>
                <a:gd name="connsiteX1" fmla="*/ 829734 w 1748367"/>
                <a:gd name="connsiteY1" fmla="*/ 3663950 h 3995561"/>
                <a:gd name="connsiteX2" fmla="*/ 880534 w 1748367"/>
                <a:gd name="connsiteY2" fmla="*/ 1911350 h 3995561"/>
                <a:gd name="connsiteX3" fmla="*/ 381000 w 1748367"/>
                <a:gd name="connsiteY3" fmla="*/ 548217 h 3995561"/>
                <a:gd name="connsiteX4" fmla="*/ 1507068 w 1748367"/>
                <a:gd name="connsiteY4" fmla="*/ 239889 h 3995561"/>
                <a:gd name="connsiteX5" fmla="*/ 1735667 w 1748367"/>
                <a:gd name="connsiteY5" fmla="*/ 1987550 h 3995561"/>
                <a:gd name="connsiteX0" fmla="*/ 0 w 1985435"/>
                <a:gd name="connsiteY0" fmla="*/ 3691114 h 3785658"/>
                <a:gd name="connsiteX1" fmla="*/ 829734 w 1985435"/>
                <a:gd name="connsiteY1" fmla="*/ 3454047 h 3785658"/>
                <a:gd name="connsiteX2" fmla="*/ 880534 w 1985435"/>
                <a:gd name="connsiteY2" fmla="*/ 1701447 h 3785658"/>
                <a:gd name="connsiteX3" fmla="*/ 381000 w 1985435"/>
                <a:gd name="connsiteY3" fmla="*/ 338314 h 3785658"/>
                <a:gd name="connsiteX4" fmla="*/ 1507068 w 1985435"/>
                <a:gd name="connsiteY4" fmla="*/ 29986 h 3785658"/>
                <a:gd name="connsiteX5" fmla="*/ 1947335 w 1985435"/>
                <a:gd name="connsiteY5" fmla="*/ 518230 h 3785658"/>
                <a:gd name="connsiteX6" fmla="*/ 1735667 w 1985435"/>
                <a:gd name="connsiteY6" fmla="*/ 1777647 h 3785658"/>
                <a:gd name="connsiteX0" fmla="*/ 0 w 1985435"/>
                <a:gd name="connsiteY0" fmla="*/ 3691114 h 3984701"/>
                <a:gd name="connsiteX1" fmla="*/ 690440 w 1985435"/>
                <a:gd name="connsiteY1" fmla="*/ 3945191 h 3984701"/>
                <a:gd name="connsiteX2" fmla="*/ 829734 w 1985435"/>
                <a:gd name="connsiteY2" fmla="*/ 3454047 h 3984701"/>
                <a:gd name="connsiteX3" fmla="*/ 880534 w 1985435"/>
                <a:gd name="connsiteY3" fmla="*/ 1701447 h 3984701"/>
                <a:gd name="connsiteX4" fmla="*/ 381000 w 1985435"/>
                <a:gd name="connsiteY4" fmla="*/ 338314 h 3984701"/>
                <a:gd name="connsiteX5" fmla="*/ 1507068 w 1985435"/>
                <a:gd name="connsiteY5" fmla="*/ 29986 h 3984701"/>
                <a:gd name="connsiteX6" fmla="*/ 1947335 w 1985435"/>
                <a:gd name="connsiteY6" fmla="*/ 518230 h 3984701"/>
                <a:gd name="connsiteX7" fmla="*/ 1735667 w 1985435"/>
                <a:gd name="connsiteY7" fmla="*/ 1777647 h 3984701"/>
                <a:gd name="connsiteX0" fmla="*/ 413862 w 1708857"/>
                <a:gd name="connsiteY0" fmla="*/ 3945191 h 3945191"/>
                <a:gd name="connsiteX1" fmla="*/ 553156 w 1708857"/>
                <a:gd name="connsiteY1" fmla="*/ 3454047 h 3945191"/>
                <a:gd name="connsiteX2" fmla="*/ 603956 w 1708857"/>
                <a:gd name="connsiteY2" fmla="*/ 1701447 h 3945191"/>
                <a:gd name="connsiteX3" fmla="*/ 104422 w 1708857"/>
                <a:gd name="connsiteY3" fmla="*/ 338314 h 3945191"/>
                <a:gd name="connsiteX4" fmla="*/ 1230490 w 1708857"/>
                <a:gd name="connsiteY4" fmla="*/ 29986 h 3945191"/>
                <a:gd name="connsiteX5" fmla="*/ 1670757 w 1708857"/>
                <a:gd name="connsiteY5" fmla="*/ 518230 h 3945191"/>
                <a:gd name="connsiteX6" fmla="*/ 1459089 w 1708857"/>
                <a:gd name="connsiteY6" fmla="*/ 1777647 h 3945191"/>
                <a:gd name="connsiteX0" fmla="*/ 413862 w 1708857"/>
                <a:gd name="connsiteY0" fmla="*/ 3945191 h 3945191"/>
                <a:gd name="connsiteX1" fmla="*/ 553156 w 1708857"/>
                <a:gd name="connsiteY1" fmla="*/ 3454047 h 3945191"/>
                <a:gd name="connsiteX2" fmla="*/ 668945 w 1708857"/>
                <a:gd name="connsiteY2" fmla="*/ 2906259 h 3945191"/>
                <a:gd name="connsiteX3" fmla="*/ 603956 w 1708857"/>
                <a:gd name="connsiteY3" fmla="*/ 1701447 h 3945191"/>
                <a:gd name="connsiteX4" fmla="*/ 104422 w 1708857"/>
                <a:gd name="connsiteY4" fmla="*/ 338314 h 3945191"/>
                <a:gd name="connsiteX5" fmla="*/ 1230490 w 1708857"/>
                <a:gd name="connsiteY5" fmla="*/ 29986 h 3945191"/>
                <a:gd name="connsiteX6" fmla="*/ 1670757 w 1708857"/>
                <a:gd name="connsiteY6" fmla="*/ 518230 h 3945191"/>
                <a:gd name="connsiteX7" fmla="*/ 1459089 w 1708857"/>
                <a:gd name="connsiteY7" fmla="*/ 1777647 h 3945191"/>
                <a:gd name="connsiteX0" fmla="*/ 413862 w 1708857"/>
                <a:gd name="connsiteY0" fmla="*/ 3945191 h 3945191"/>
                <a:gd name="connsiteX1" fmla="*/ 668945 w 1708857"/>
                <a:gd name="connsiteY1" fmla="*/ 2906259 h 3945191"/>
                <a:gd name="connsiteX2" fmla="*/ 603956 w 1708857"/>
                <a:gd name="connsiteY2" fmla="*/ 1701447 h 3945191"/>
                <a:gd name="connsiteX3" fmla="*/ 104422 w 1708857"/>
                <a:gd name="connsiteY3" fmla="*/ 338314 h 3945191"/>
                <a:gd name="connsiteX4" fmla="*/ 1230490 w 1708857"/>
                <a:gd name="connsiteY4" fmla="*/ 29986 h 3945191"/>
                <a:gd name="connsiteX5" fmla="*/ 1670757 w 1708857"/>
                <a:gd name="connsiteY5" fmla="*/ 518230 h 3945191"/>
                <a:gd name="connsiteX6" fmla="*/ 1459089 w 1708857"/>
                <a:gd name="connsiteY6" fmla="*/ 1777647 h 3945191"/>
                <a:gd name="connsiteX0" fmla="*/ 413862 w 1708857"/>
                <a:gd name="connsiteY0" fmla="*/ 3945191 h 3945191"/>
                <a:gd name="connsiteX1" fmla="*/ 801231 w 1708857"/>
                <a:gd name="connsiteY1" fmla="*/ 2616850 h 3945191"/>
                <a:gd name="connsiteX2" fmla="*/ 603956 w 1708857"/>
                <a:gd name="connsiteY2" fmla="*/ 1701447 h 3945191"/>
                <a:gd name="connsiteX3" fmla="*/ 104422 w 1708857"/>
                <a:gd name="connsiteY3" fmla="*/ 338314 h 3945191"/>
                <a:gd name="connsiteX4" fmla="*/ 1230490 w 1708857"/>
                <a:gd name="connsiteY4" fmla="*/ 29986 h 3945191"/>
                <a:gd name="connsiteX5" fmla="*/ 1670757 w 1708857"/>
                <a:gd name="connsiteY5" fmla="*/ 518230 h 3945191"/>
                <a:gd name="connsiteX6" fmla="*/ 1459089 w 1708857"/>
                <a:gd name="connsiteY6" fmla="*/ 1777647 h 3945191"/>
                <a:gd name="connsiteX0" fmla="*/ 89982 w 1384977"/>
                <a:gd name="connsiteY0" fmla="*/ 3963368 h 3963368"/>
                <a:gd name="connsiteX1" fmla="*/ 477351 w 1384977"/>
                <a:gd name="connsiteY1" fmla="*/ 2635027 h 3963368"/>
                <a:gd name="connsiteX2" fmla="*/ 280076 w 1384977"/>
                <a:gd name="connsiteY2" fmla="*/ 1719624 h 3963368"/>
                <a:gd name="connsiteX3" fmla="*/ 104423 w 1384977"/>
                <a:gd name="connsiteY3" fmla="*/ 278577 h 3963368"/>
                <a:gd name="connsiteX4" fmla="*/ 906610 w 1384977"/>
                <a:gd name="connsiteY4" fmla="*/ 48163 h 3963368"/>
                <a:gd name="connsiteX5" fmla="*/ 1346877 w 1384977"/>
                <a:gd name="connsiteY5" fmla="*/ 536407 h 3963368"/>
                <a:gd name="connsiteX6" fmla="*/ 1135209 w 1384977"/>
                <a:gd name="connsiteY6" fmla="*/ 1795824 h 3963368"/>
                <a:gd name="connsiteX0" fmla="*/ 89982 w 1384977"/>
                <a:gd name="connsiteY0" fmla="*/ 3963368 h 3963368"/>
                <a:gd name="connsiteX1" fmla="*/ 477351 w 1384977"/>
                <a:gd name="connsiteY1" fmla="*/ 2635027 h 3963368"/>
                <a:gd name="connsiteX2" fmla="*/ 280076 w 1384977"/>
                <a:gd name="connsiteY2" fmla="*/ 1719624 h 3963368"/>
                <a:gd name="connsiteX3" fmla="*/ 104423 w 1384977"/>
                <a:gd name="connsiteY3" fmla="*/ 278577 h 3963368"/>
                <a:gd name="connsiteX4" fmla="*/ 906610 w 1384977"/>
                <a:gd name="connsiteY4" fmla="*/ 48163 h 3963368"/>
                <a:gd name="connsiteX5" fmla="*/ 1346877 w 1384977"/>
                <a:gd name="connsiteY5" fmla="*/ 536407 h 3963368"/>
                <a:gd name="connsiteX6" fmla="*/ 1135209 w 1384977"/>
                <a:gd name="connsiteY6" fmla="*/ 1795824 h 3963368"/>
                <a:gd name="connsiteX0" fmla="*/ 56648 w 1351643"/>
                <a:gd name="connsiteY0" fmla="*/ 3974742 h 3974742"/>
                <a:gd name="connsiteX1" fmla="*/ 444017 w 1351643"/>
                <a:gd name="connsiteY1" fmla="*/ 2646401 h 3974742"/>
                <a:gd name="connsiteX2" fmla="*/ 246742 w 1351643"/>
                <a:gd name="connsiteY2" fmla="*/ 1730998 h 3974742"/>
                <a:gd name="connsiteX3" fmla="*/ 446738 w 1351643"/>
                <a:gd name="connsiteY3" fmla="*/ 1799245 h 3974742"/>
                <a:gd name="connsiteX4" fmla="*/ 71089 w 1351643"/>
                <a:gd name="connsiteY4" fmla="*/ 289951 h 3974742"/>
                <a:gd name="connsiteX5" fmla="*/ 873276 w 1351643"/>
                <a:gd name="connsiteY5" fmla="*/ 59537 h 3974742"/>
                <a:gd name="connsiteX6" fmla="*/ 1313543 w 1351643"/>
                <a:gd name="connsiteY6" fmla="*/ 547781 h 3974742"/>
                <a:gd name="connsiteX7" fmla="*/ 1101875 w 1351643"/>
                <a:gd name="connsiteY7" fmla="*/ 1807198 h 3974742"/>
                <a:gd name="connsiteX0" fmla="*/ 56648 w 1351643"/>
                <a:gd name="connsiteY0" fmla="*/ 3974742 h 3974742"/>
                <a:gd name="connsiteX1" fmla="*/ 444017 w 1351643"/>
                <a:gd name="connsiteY1" fmla="*/ 2646401 h 3974742"/>
                <a:gd name="connsiteX2" fmla="*/ 446738 w 1351643"/>
                <a:gd name="connsiteY2" fmla="*/ 1799245 h 3974742"/>
                <a:gd name="connsiteX3" fmla="*/ 71089 w 1351643"/>
                <a:gd name="connsiteY3" fmla="*/ 289951 h 3974742"/>
                <a:gd name="connsiteX4" fmla="*/ 873276 w 1351643"/>
                <a:gd name="connsiteY4" fmla="*/ 59537 h 3974742"/>
                <a:gd name="connsiteX5" fmla="*/ 1313543 w 1351643"/>
                <a:gd name="connsiteY5" fmla="*/ 547781 h 3974742"/>
                <a:gd name="connsiteX6" fmla="*/ 1101875 w 1351643"/>
                <a:gd name="connsiteY6" fmla="*/ 1807198 h 3974742"/>
                <a:gd name="connsiteX0" fmla="*/ 39393 w 1351643"/>
                <a:gd name="connsiteY0" fmla="*/ 4229343 h 4229343"/>
                <a:gd name="connsiteX1" fmla="*/ 426762 w 1351643"/>
                <a:gd name="connsiteY1" fmla="*/ 2901002 h 4229343"/>
                <a:gd name="connsiteX2" fmla="*/ 429483 w 1351643"/>
                <a:gd name="connsiteY2" fmla="*/ 2053846 h 4229343"/>
                <a:gd name="connsiteX3" fmla="*/ 53834 w 1351643"/>
                <a:gd name="connsiteY3" fmla="*/ 544552 h 4229343"/>
                <a:gd name="connsiteX4" fmla="*/ 752487 w 1351643"/>
                <a:gd name="connsiteY4" fmla="*/ 42971 h 4229343"/>
                <a:gd name="connsiteX5" fmla="*/ 1296288 w 1351643"/>
                <a:gd name="connsiteY5" fmla="*/ 802382 h 4229343"/>
                <a:gd name="connsiteX6" fmla="*/ 1084620 w 1351643"/>
                <a:gd name="connsiteY6" fmla="*/ 2061799 h 4229343"/>
                <a:gd name="connsiteX0" fmla="*/ 256920 w 1569170"/>
                <a:gd name="connsiteY0" fmla="*/ 4229343 h 4666676"/>
                <a:gd name="connsiteX1" fmla="*/ 64561 w 1569170"/>
                <a:gd name="connsiteY1" fmla="*/ 4445287 h 4666676"/>
                <a:gd name="connsiteX2" fmla="*/ 644289 w 1569170"/>
                <a:gd name="connsiteY2" fmla="*/ 2901002 h 4666676"/>
                <a:gd name="connsiteX3" fmla="*/ 647010 w 1569170"/>
                <a:gd name="connsiteY3" fmla="*/ 2053846 h 4666676"/>
                <a:gd name="connsiteX4" fmla="*/ 271361 w 1569170"/>
                <a:gd name="connsiteY4" fmla="*/ 544552 h 4666676"/>
                <a:gd name="connsiteX5" fmla="*/ 970014 w 1569170"/>
                <a:gd name="connsiteY5" fmla="*/ 42971 h 4666676"/>
                <a:gd name="connsiteX6" fmla="*/ 1513815 w 1569170"/>
                <a:gd name="connsiteY6" fmla="*/ 802382 h 4666676"/>
                <a:gd name="connsiteX7" fmla="*/ 1302147 w 1569170"/>
                <a:gd name="connsiteY7" fmla="*/ 2061799 h 4666676"/>
                <a:gd name="connsiteX0" fmla="*/ 901 w 1963481"/>
                <a:gd name="connsiteY0" fmla="*/ 4347649 h 4686394"/>
                <a:gd name="connsiteX1" fmla="*/ 458872 w 1963481"/>
                <a:gd name="connsiteY1" fmla="*/ 4445287 h 4686394"/>
                <a:gd name="connsiteX2" fmla="*/ 1038600 w 1963481"/>
                <a:gd name="connsiteY2" fmla="*/ 2901002 h 4686394"/>
                <a:gd name="connsiteX3" fmla="*/ 1041321 w 1963481"/>
                <a:gd name="connsiteY3" fmla="*/ 2053846 h 4686394"/>
                <a:gd name="connsiteX4" fmla="*/ 665672 w 1963481"/>
                <a:gd name="connsiteY4" fmla="*/ 544552 h 4686394"/>
                <a:gd name="connsiteX5" fmla="*/ 1364325 w 1963481"/>
                <a:gd name="connsiteY5" fmla="*/ 42971 h 4686394"/>
                <a:gd name="connsiteX6" fmla="*/ 1908126 w 1963481"/>
                <a:gd name="connsiteY6" fmla="*/ 802382 h 4686394"/>
                <a:gd name="connsiteX7" fmla="*/ 1696458 w 1963481"/>
                <a:gd name="connsiteY7" fmla="*/ 2061799 h 4686394"/>
                <a:gd name="connsiteX0" fmla="*/ 901 w 1963481"/>
                <a:gd name="connsiteY0" fmla="*/ 4347649 h 4347649"/>
                <a:gd name="connsiteX1" fmla="*/ 760082 w 1963481"/>
                <a:gd name="connsiteY1" fmla="*/ 4025536 h 4347649"/>
                <a:gd name="connsiteX2" fmla="*/ 1038600 w 1963481"/>
                <a:gd name="connsiteY2" fmla="*/ 2901002 h 4347649"/>
                <a:gd name="connsiteX3" fmla="*/ 1041321 w 1963481"/>
                <a:gd name="connsiteY3" fmla="*/ 2053846 h 4347649"/>
                <a:gd name="connsiteX4" fmla="*/ 665672 w 1963481"/>
                <a:gd name="connsiteY4" fmla="*/ 544552 h 4347649"/>
                <a:gd name="connsiteX5" fmla="*/ 1364325 w 1963481"/>
                <a:gd name="connsiteY5" fmla="*/ 42971 h 4347649"/>
                <a:gd name="connsiteX6" fmla="*/ 1908126 w 1963481"/>
                <a:gd name="connsiteY6" fmla="*/ 802382 h 4347649"/>
                <a:gd name="connsiteX7" fmla="*/ 1696458 w 1963481"/>
                <a:gd name="connsiteY7" fmla="*/ 2061799 h 4347649"/>
                <a:gd name="connsiteX0" fmla="*/ 901 w 1545492"/>
                <a:gd name="connsiteY0" fmla="*/ 4425648 h 4425648"/>
                <a:gd name="connsiteX1" fmla="*/ 342093 w 1545492"/>
                <a:gd name="connsiteY1" fmla="*/ 4025536 h 4425648"/>
                <a:gd name="connsiteX2" fmla="*/ 620611 w 1545492"/>
                <a:gd name="connsiteY2" fmla="*/ 2901002 h 4425648"/>
                <a:gd name="connsiteX3" fmla="*/ 623332 w 1545492"/>
                <a:gd name="connsiteY3" fmla="*/ 2053846 h 4425648"/>
                <a:gd name="connsiteX4" fmla="*/ 247683 w 1545492"/>
                <a:gd name="connsiteY4" fmla="*/ 544552 h 4425648"/>
                <a:gd name="connsiteX5" fmla="*/ 946336 w 1545492"/>
                <a:gd name="connsiteY5" fmla="*/ 42971 h 4425648"/>
                <a:gd name="connsiteX6" fmla="*/ 1490137 w 1545492"/>
                <a:gd name="connsiteY6" fmla="*/ 802382 h 4425648"/>
                <a:gd name="connsiteX7" fmla="*/ 1278469 w 1545492"/>
                <a:gd name="connsiteY7" fmla="*/ 2061799 h 44256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545492" h="4425648">
                  <a:moveTo>
                    <a:pt x="901" y="4425648"/>
                  </a:moveTo>
                  <a:cubicBezTo>
                    <a:pt x="0" y="4420322"/>
                    <a:pt x="238808" y="4279644"/>
                    <a:pt x="342093" y="4025536"/>
                  </a:cubicBezTo>
                  <a:cubicBezTo>
                    <a:pt x="445378" y="3771428"/>
                    <a:pt x="573738" y="3229617"/>
                    <a:pt x="620611" y="2901002"/>
                  </a:cubicBezTo>
                  <a:cubicBezTo>
                    <a:pt x="667484" y="2572387"/>
                    <a:pt x="685487" y="2446588"/>
                    <a:pt x="623332" y="2053846"/>
                  </a:cubicBezTo>
                  <a:cubicBezTo>
                    <a:pt x="561177" y="1661104"/>
                    <a:pt x="193849" y="879698"/>
                    <a:pt x="247683" y="544552"/>
                  </a:cubicBezTo>
                  <a:cubicBezTo>
                    <a:pt x="301517" y="209406"/>
                    <a:pt x="739260" y="-1"/>
                    <a:pt x="946336" y="42971"/>
                  </a:cubicBezTo>
                  <a:cubicBezTo>
                    <a:pt x="1153412" y="85943"/>
                    <a:pt x="1434782" y="465911"/>
                    <a:pt x="1490137" y="802382"/>
                  </a:cubicBezTo>
                  <a:cubicBezTo>
                    <a:pt x="1545492" y="1138853"/>
                    <a:pt x="1237547" y="1773344"/>
                    <a:pt x="1278469" y="2061799"/>
                  </a:cubicBezTo>
                </a:path>
              </a:pathLst>
            </a:custGeom>
            <a:noFill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92" name="Straight Connector 591"/>
            <p:cNvCxnSpPr/>
            <p:nvPr/>
          </p:nvCxnSpPr>
          <p:spPr>
            <a:xfrm rot="16867673" flipH="1">
              <a:off x="7477643" y="1694140"/>
              <a:ext cx="73674" cy="0"/>
            </a:xfrm>
            <a:prstGeom prst="line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</p:cxnSp>
        <p:sp>
          <p:nvSpPr>
            <p:cNvPr id="593" name="Oval 592"/>
            <p:cNvSpPr/>
            <p:nvPr/>
          </p:nvSpPr>
          <p:spPr>
            <a:xfrm rot="667673">
              <a:off x="7360691" y="1732063"/>
              <a:ext cx="214170" cy="137702"/>
            </a:xfrm>
            <a:prstGeom prst="ellipse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4" name="Oval 593"/>
            <p:cNvSpPr/>
            <p:nvPr/>
          </p:nvSpPr>
          <p:spPr>
            <a:xfrm rot="667673">
              <a:off x="7330708" y="1848173"/>
              <a:ext cx="214170" cy="137702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5" name="Group 594"/>
          <p:cNvGrpSpPr/>
          <p:nvPr/>
        </p:nvGrpSpPr>
        <p:grpSpPr>
          <a:xfrm rot="6068161" flipH="1">
            <a:off x="1417932" y="4380450"/>
            <a:ext cx="596189" cy="1199790"/>
            <a:chOff x="7067853" y="573066"/>
            <a:chExt cx="702041" cy="1412809"/>
          </a:xfrm>
        </p:grpSpPr>
        <p:sp>
          <p:nvSpPr>
            <p:cNvPr id="596" name="Can 595"/>
            <p:cNvSpPr/>
            <p:nvPr/>
          </p:nvSpPr>
          <p:spPr>
            <a:xfrm rot="667673">
              <a:off x="7465921" y="1071359"/>
              <a:ext cx="242297" cy="593828"/>
            </a:xfrm>
            <a:prstGeom prst="can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7" name="Freeform 596"/>
            <p:cNvSpPr/>
            <p:nvPr/>
          </p:nvSpPr>
          <p:spPr>
            <a:xfrm rot="20908318">
              <a:off x="7067853" y="573066"/>
              <a:ext cx="702041" cy="1266087"/>
            </a:xfrm>
            <a:custGeom>
              <a:avLst/>
              <a:gdLst>
                <a:gd name="connsiteX0" fmla="*/ 0 w 2029178"/>
                <a:gd name="connsiteY0" fmla="*/ 3529189 h 3623733"/>
                <a:gd name="connsiteX1" fmla="*/ 829734 w 2029178"/>
                <a:gd name="connsiteY1" fmla="*/ 3292122 h 3623733"/>
                <a:gd name="connsiteX2" fmla="*/ 880534 w 2029178"/>
                <a:gd name="connsiteY2" fmla="*/ 1539522 h 3623733"/>
                <a:gd name="connsiteX3" fmla="*/ 381000 w 2029178"/>
                <a:gd name="connsiteY3" fmla="*/ 176389 h 3623733"/>
                <a:gd name="connsiteX4" fmla="*/ 1803400 w 2029178"/>
                <a:gd name="connsiteY4" fmla="*/ 481189 h 3623733"/>
                <a:gd name="connsiteX5" fmla="*/ 1735667 w 2029178"/>
                <a:gd name="connsiteY5" fmla="*/ 1615722 h 3623733"/>
                <a:gd name="connsiteX0" fmla="*/ 0 w 2016478"/>
                <a:gd name="connsiteY0" fmla="*/ 3545417 h 3639961"/>
                <a:gd name="connsiteX1" fmla="*/ 829734 w 2016478"/>
                <a:gd name="connsiteY1" fmla="*/ 3308350 h 3639961"/>
                <a:gd name="connsiteX2" fmla="*/ 880534 w 2016478"/>
                <a:gd name="connsiteY2" fmla="*/ 1555750 h 3639961"/>
                <a:gd name="connsiteX3" fmla="*/ 381000 w 2016478"/>
                <a:gd name="connsiteY3" fmla="*/ 192617 h 3639961"/>
                <a:gd name="connsiteX4" fmla="*/ 1803400 w 2016478"/>
                <a:gd name="connsiteY4" fmla="*/ 497417 h 3639961"/>
                <a:gd name="connsiteX5" fmla="*/ 1659468 w 2016478"/>
                <a:gd name="connsiteY5" fmla="*/ 189089 h 3639961"/>
                <a:gd name="connsiteX6" fmla="*/ 1735667 w 2016478"/>
                <a:gd name="connsiteY6" fmla="*/ 1631950 h 3639961"/>
                <a:gd name="connsiteX0" fmla="*/ 0 w 1748367"/>
                <a:gd name="connsiteY0" fmla="*/ 3596217 h 3690761"/>
                <a:gd name="connsiteX1" fmla="*/ 829734 w 1748367"/>
                <a:gd name="connsiteY1" fmla="*/ 3359150 h 3690761"/>
                <a:gd name="connsiteX2" fmla="*/ 880534 w 1748367"/>
                <a:gd name="connsiteY2" fmla="*/ 1606550 h 3690761"/>
                <a:gd name="connsiteX3" fmla="*/ 381000 w 1748367"/>
                <a:gd name="connsiteY3" fmla="*/ 243417 h 3690761"/>
                <a:gd name="connsiteX4" fmla="*/ 1659468 w 1748367"/>
                <a:gd name="connsiteY4" fmla="*/ 239889 h 3690761"/>
                <a:gd name="connsiteX5" fmla="*/ 1735667 w 1748367"/>
                <a:gd name="connsiteY5" fmla="*/ 1682750 h 3690761"/>
                <a:gd name="connsiteX0" fmla="*/ 0 w 1748367"/>
                <a:gd name="connsiteY0" fmla="*/ 3901017 h 3995561"/>
                <a:gd name="connsiteX1" fmla="*/ 829734 w 1748367"/>
                <a:gd name="connsiteY1" fmla="*/ 3663950 h 3995561"/>
                <a:gd name="connsiteX2" fmla="*/ 880534 w 1748367"/>
                <a:gd name="connsiteY2" fmla="*/ 1911350 h 3995561"/>
                <a:gd name="connsiteX3" fmla="*/ 381000 w 1748367"/>
                <a:gd name="connsiteY3" fmla="*/ 548217 h 3995561"/>
                <a:gd name="connsiteX4" fmla="*/ 1507068 w 1748367"/>
                <a:gd name="connsiteY4" fmla="*/ 239889 h 3995561"/>
                <a:gd name="connsiteX5" fmla="*/ 1735667 w 1748367"/>
                <a:gd name="connsiteY5" fmla="*/ 1987550 h 3995561"/>
                <a:gd name="connsiteX0" fmla="*/ 0 w 1985435"/>
                <a:gd name="connsiteY0" fmla="*/ 3691114 h 3785658"/>
                <a:gd name="connsiteX1" fmla="*/ 829734 w 1985435"/>
                <a:gd name="connsiteY1" fmla="*/ 3454047 h 3785658"/>
                <a:gd name="connsiteX2" fmla="*/ 880534 w 1985435"/>
                <a:gd name="connsiteY2" fmla="*/ 1701447 h 3785658"/>
                <a:gd name="connsiteX3" fmla="*/ 381000 w 1985435"/>
                <a:gd name="connsiteY3" fmla="*/ 338314 h 3785658"/>
                <a:gd name="connsiteX4" fmla="*/ 1507068 w 1985435"/>
                <a:gd name="connsiteY4" fmla="*/ 29986 h 3785658"/>
                <a:gd name="connsiteX5" fmla="*/ 1947335 w 1985435"/>
                <a:gd name="connsiteY5" fmla="*/ 518230 h 3785658"/>
                <a:gd name="connsiteX6" fmla="*/ 1735667 w 1985435"/>
                <a:gd name="connsiteY6" fmla="*/ 1777647 h 3785658"/>
                <a:gd name="connsiteX0" fmla="*/ 0 w 1985435"/>
                <a:gd name="connsiteY0" fmla="*/ 3691114 h 3984701"/>
                <a:gd name="connsiteX1" fmla="*/ 690440 w 1985435"/>
                <a:gd name="connsiteY1" fmla="*/ 3945191 h 3984701"/>
                <a:gd name="connsiteX2" fmla="*/ 829734 w 1985435"/>
                <a:gd name="connsiteY2" fmla="*/ 3454047 h 3984701"/>
                <a:gd name="connsiteX3" fmla="*/ 880534 w 1985435"/>
                <a:gd name="connsiteY3" fmla="*/ 1701447 h 3984701"/>
                <a:gd name="connsiteX4" fmla="*/ 381000 w 1985435"/>
                <a:gd name="connsiteY4" fmla="*/ 338314 h 3984701"/>
                <a:gd name="connsiteX5" fmla="*/ 1507068 w 1985435"/>
                <a:gd name="connsiteY5" fmla="*/ 29986 h 3984701"/>
                <a:gd name="connsiteX6" fmla="*/ 1947335 w 1985435"/>
                <a:gd name="connsiteY6" fmla="*/ 518230 h 3984701"/>
                <a:gd name="connsiteX7" fmla="*/ 1735667 w 1985435"/>
                <a:gd name="connsiteY7" fmla="*/ 1777647 h 3984701"/>
                <a:gd name="connsiteX0" fmla="*/ 413862 w 1708857"/>
                <a:gd name="connsiteY0" fmla="*/ 3945191 h 3945191"/>
                <a:gd name="connsiteX1" fmla="*/ 553156 w 1708857"/>
                <a:gd name="connsiteY1" fmla="*/ 3454047 h 3945191"/>
                <a:gd name="connsiteX2" fmla="*/ 603956 w 1708857"/>
                <a:gd name="connsiteY2" fmla="*/ 1701447 h 3945191"/>
                <a:gd name="connsiteX3" fmla="*/ 104422 w 1708857"/>
                <a:gd name="connsiteY3" fmla="*/ 338314 h 3945191"/>
                <a:gd name="connsiteX4" fmla="*/ 1230490 w 1708857"/>
                <a:gd name="connsiteY4" fmla="*/ 29986 h 3945191"/>
                <a:gd name="connsiteX5" fmla="*/ 1670757 w 1708857"/>
                <a:gd name="connsiteY5" fmla="*/ 518230 h 3945191"/>
                <a:gd name="connsiteX6" fmla="*/ 1459089 w 1708857"/>
                <a:gd name="connsiteY6" fmla="*/ 1777647 h 3945191"/>
                <a:gd name="connsiteX0" fmla="*/ 413862 w 1708857"/>
                <a:gd name="connsiteY0" fmla="*/ 3945191 h 3945191"/>
                <a:gd name="connsiteX1" fmla="*/ 553156 w 1708857"/>
                <a:gd name="connsiteY1" fmla="*/ 3454047 h 3945191"/>
                <a:gd name="connsiteX2" fmla="*/ 668945 w 1708857"/>
                <a:gd name="connsiteY2" fmla="*/ 2906259 h 3945191"/>
                <a:gd name="connsiteX3" fmla="*/ 603956 w 1708857"/>
                <a:gd name="connsiteY3" fmla="*/ 1701447 h 3945191"/>
                <a:gd name="connsiteX4" fmla="*/ 104422 w 1708857"/>
                <a:gd name="connsiteY4" fmla="*/ 338314 h 3945191"/>
                <a:gd name="connsiteX5" fmla="*/ 1230490 w 1708857"/>
                <a:gd name="connsiteY5" fmla="*/ 29986 h 3945191"/>
                <a:gd name="connsiteX6" fmla="*/ 1670757 w 1708857"/>
                <a:gd name="connsiteY6" fmla="*/ 518230 h 3945191"/>
                <a:gd name="connsiteX7" fmla="*/ 1459089 w 1708857"/>
                <a:gd name="connsiteY7" fmla="*/ 1777647 h 3945191"/>
                <a:gd name="connsiteX0" fmla="*/ 413862 w 1708857"/>
                <a:gd name="connsiteY0" fmla="*/ 3945191 h 3945191"/>
                <a:gd name="connsiteX1" fmla="*/ 668945 w 1708857"/>
                <a:gd name="connsiteY1" fmla="*/ 2906259 h 3945191"/>
                <a:gd name="connsiteX2" fmla="*/ 603956 w 1708857"/>
                <a:gd name="connsiteY2" fmla="*/ 1701447 h 3945191"/>
                <a:gd name="connsiteX3" fmla="*/ 104422 w 1708857"/>
                <a:gd name="connsiteY3" fmla="*/ 338314 h 3945191"/>
                <a:gd name="connsiteX4" fmla="*/ 1230490 w 1708857"/>
                <a:gd name="connsiteY4" fmla="*/ 29986 h 3945191"/>
                <a:gd name="connsiteX5" fmla="*/ 1670757 w 1708857"/>
                <a:gd name="connsiteY5" fmla="*/ 518230 h 3945191"/>
                <a:gd name="connsiteX6" fmla="*/ 1459089 w 1708857"/>
                <a:gd name="connsiteY6" fmla="*/ 1777647 h 3945191"/>
                <a:gd name="connsiteX0" fmla="*/ 413862 w 1708857"/>
                <a:gd name="connsiteY0" fmla="*/ 3945191 h 3945191"/>
                <a:gd name="connsiteX1" fmla="*/ 801231 w 1708857"/>
                <a:gd name="connsiteY1" fmla="*/ 2616850 h 3945191"/>
                <a:gd name="connsiteX2" fmla="*/ 603956 w 1708857"/>
                <a:gd name="connsiteY2" fmla="*/ 1701447 h 3945191"/>
                <a:gd name="connsiteX3" fmla="*/ 104422 w 1708857"/>
                <a:gd name="connsiteY3" fmla="*/ 338314 h 3945191"/>
                <a:gd name="connsiteX4" fmla="*/ 1230490 w 1708857"/>
                <a:gd name="connsiteY4" fmla="*/ 29986 h 3945191"/>
                <a:gd name="connsiteX5" fmla="*/ 1670757 w 1708857"/>
                <a:gd name="connsiteY5" fmla="*/ 518230 h 3945191"/>
                <a:gd name="connsiteX6" fmla="*/ 1459089 w 1708857"/>
                <a:gd name="connsiteY6" fmla="*/ 1777647 h 3945191"/>
                <a:gd name="connsiteX0" fmla="*/ 89982 w 1384977"/>
                <a:gd name="connsiteY0" fmla="*/ 3963368 h 3963368"/>
                <a:gd name="connsiteX1" fmla="*/ 477351 w 1384977"/>
                <a:gd name="connsiteY1" fmla="*/ 2635027 h 3963368"/>
                <a:gd name="connsiteX2" fmla="*/ 280076 w 1384977"/>
                <a:gd name="connsiteY2" fmla="*/ 1719624 h 3963368"/>
                <a:gd name="connsiteX3" fmla="*/ 104423 w 1384977"/>
                <a:gd name="connsiteY3" fmla="*/ 278577 h 3963368"/>
                <a:gd name="connsiteX4" fmla="*/ 906610 w 1384977"/>
                <a:gd name="connsiteY4" fmla="*/ 48163 h 3963368"/>
                <a:gd name="connsiteX5" fmla="*/ 1346877 w 1384977"/>
                <a:gd name="connsiteY5" fmla="*/ 536407 h 3963368"/>
                <a:gd name="connsiteX6" fmla="*/ 1135209 w 1384977"/>
                <a:gd name="connsiteY6" fmla="*/ 1795824 h 3963368"/>
                <a:gd name="connsiteX0" fmla="*/ 89982 w 1384977"/>
                <a:gd name="connsiteY0" fmla="*/ 3963368 h 3963368"/>
                <a:gd name="connsiteX1" fmla="*/ 477351 w 1384977"/>
                <a:gd name="connsiteY1" fmla="*/ 2635027 h 3963368"/>
                <a:gd name="connsiteX2" fmla="*/ 280076 w 1384977"/>
                <a:gd name="connsiteY2" fmla="*/ 1719624 h 3963368"/>
                <a:gd name="connsiteX3" fmla="*/ 104423 w 1384977"/>
                <a:gd name="connsiteY3" fmla="*/ 278577 h 3963368"/>
                <a:gd name="connsiteX4" fmla="*/ 906610 w 1384977"/>
                <a:gd name="connsiteY4" fmla="*/ 48163 h 3963368"/>
                <a:gd name="connsiteX5" fmla="*/ 1346877 w 1384977"/>
                <a:gd name="connsiteY5" fmla="*/ 536407 h 3963368"/>
                <a:gd name="connsiteX6" fmla="*/ 1135209 w 1384977"/>
                <a:gd name="connsiteY6" fmla="*/ 1795824 h 3963368"/>
                <a:gd name="connsiteX0" fmla="*/ 56648 w 1351643"/>
                <a:gd name="connsiteY0" fmla="*/ 3974742 h 3974742"/>
                <a:gd name="connsiteX1" fmla="*/ 444017 w 1351643"/>
                <a:gd name="connsiteY1" fmla="*/ 2646401 h 3974742"/>
                <a:gd name="connsiteX2" fmla="*/ 246742 w 1351643"/>
                <a:gd name="connsiteY2" fmla="*/ 1730998 h 3974742"/>
                <a:gd name="connsiteX3" fmla="*/ 446738 w 1351643"/>
                <a:gd name="connsiteY3" fmla="*/ 1799245 h 3974742"/>
                <a:gd name="connsiteX4" fmla="*/ 71089 w 1351643"/>
                <a:gd name="connsiteY4" fmla="*/ 289951 h 3974742"/>
                <a:gd name="connsiteX5" fmla="*/ 873276 w 1351643"/>
                <a:gd name="connsiteY5" fmla="*/ 59537 h 3974742"/>
                <a:gd name="connsiteX6" fmla="*/ 1313543 w 1351643"/>
                <a:gd name="connsiteY6" fmla="*/ 547781 h 3974742"/>
                <a:gd name="connsiteX7" fmla="*/ 1101875 w 1351643"/>
                <a:gd name="connsiteY7" fmla="*/ 1807198 h 3974742"/>
                <a:gd name="connsiteX0" fmla="*/ 56648 w 1351643"/>
                <a:gd name="connsiteY0" fmla="*/ 3974742 h 3974742"/>
                <a:gd name="connsiteX1" fmla="*/ 444017 w 1351643"/>
                <a:gd name="connsiteY1" fmla="*/ 2646401 h 3974742"/>
                <a:gd name="connsiteX2" fmla="*/ 446738 w 1351643"/>
                <a:gd name="connsiteY2" fmla="*/ 1799245 h 3974742"/>
                <a:gd name="connsiteX3" fmla="*/ 71089 w 1351643"/>
                <a:gd name="connsiteY3" fmla="*/ 289951 h 3974742"/>
                <a:gd name="connsiteX4" fmla="*/ 873276 w 1351643"/>
                <a:gd name="connsiteY4" fmla="*/ 59537 h 3974742"/>
                <a:gd name="connsiteX5" fmla="*/ 1313543 w 1351643"/>
                <a:gd name="connsiteY5" fmla="*/ 547781 h 3974742"/>
                <a:gd name="connsiteX6" fmla="*/ 1101875 w 1351643"/>
                <a:gd name="connsiteY6" fmla="*/ 1807198 h 3974742"/>
                <a:gd name="connsiteX0" fmla="*/ 39393 w 1351643"/>
                <a:gd name="connsiteY0" fmla="*/ 4229343 h 4229343"/>
                <a:gd name="connsiteX1" fmla="*/ 426762 w 1351643"/>
                <a:gd name="connsiteY1" fmla="*/ 2901002 h 4229343"/>
                <a:gd name="connsiteX2" fmla="*/ 429483 w 1351643"/>
                <a:gd name="connsiteY2" fmla="*/ 2053846 h 4229343"/>
                <a:gd name="connsiteX3" fmla="*/ 53834 w 1351643"/>
                <a:gd name="connsiteY3" fmla="*/ 544552 h 4229343"/>
                <a:gd name="connsiteX4" fmla="*/ 752487 w 1351643"/>
                <a:gd name="connsiteY4" fmla="*/ 42971 h 4229343"/>
                <a:gd name="connsiteX5" fmla="*/ 1296288 w 1351643"/>
                <a:gd name="connsiteY5" fmla="*/ 802382 h 4229343"/>
                <a:gd name="connsiteX6" fmla="*/ 1084620 w 1351643"/>
                <a:gd name="connsiteY6" fmla="*/ 2061799 h 4229343"/>
                <a:gd name="connsiteX0" fmla="*/ 256920 w 1569170"/>
                <a:gd name="connsiteY0" fmla="*/ 4229343 h 4666676"/>
                <a:gd name="connsiteX1" fmla="*/ 64561 w 1569170"/>
                <a:gd name="connsiteY1" fmla="*/ 4445287 h 4666676"/>
                <a:gd name="connsiteX2" fmla="*/ 644289 w 1569170"/>
                <a:gd name="connsiteY2" fmla="*/ 2901002 h 4666676"/>
                <a:gd name="connsiteX3" fmla="*/ 647010 w 1569170"/>
                <a:gd name="connsiteY3" fmla="*/ 2053846 h 4666676"/>
                <a:gd name="connsiteX4" fmla="*/ 271361 w 1569170"/>
                <a:gd name="connsiteY4" fmla="*/ 544552 h 4666676"/>
                <a:gd name="connsiteX5" fmla="*/ 970014 w 1569170"/>
                <a:gd name="connsiteY5" fmla="*/ 42971 h 4666676"/>
                <a:gd name="connsiteX6" fmla="*/ 1513815 w 1569170"/>
                <a:gd name="connsiteY6" fmla="*/ 802382 h 4666676"/>
                <a:gd name="connsiteX7" fmla="*/ 1302147 w 1569170"/>
                <a:gd name="connsiteY7" fmla="*/ 2061799 h 4666676"/>
                <a:gd name="connsiteX0" fmla="*/ 901 w 1963481"/>
                <a:gd name="connsiteY0" fmla="*/ 4347649 h 4686394"/>
                <a:gd name="connsiteX1" fmla="*/ 458872 w 1963481"/>
                <a:gd name="connsiteY1" fmla="*/ 4445287 h 4686394"/>
                <a:gd name="connsiteX2" fmla="*/ 1038600 w 1963481"/>
                <a:gd name="connsiteY2" fmla="*/ 2901002 h 4686394"/>
                <a:gd name="connsiteX3" fmla="*/ 1041321 w 1963481"/>
                <a:gd name="connsiteY3" fmla="*/ 2053846 h 4686394"/>
                <a:gd name="connsiteX4" fmla="*/ 665672 w 1963481"/>
                <a:gd name="connsiteY4" fmla="*/ 544552 h 4686394"/>
                <a:gd name="connsiteX5" fmla="*/ 1364325 w 1963481"/>
                <a:gd name="connsiteY5" fmla="*/ 42971 h 4686394"/>
                <a:gd name="connsiteX6" fmla="*/ 1908126 w 1963481"/>
                <a:gd name="connsiteY6" fmla="*/ 802382 h 4686394"/>
                <a:gd name="connsiteX7" fmla="*/ 1696458 w 1963481"/>
                <a:gd name="connsiteY7" fmla="*/ 2061799 h 4686394"/>
                <a:gd name="connsiteX0" fmla="*/ 901 w 1963481"/>
                <a:gd name="connsiteY0" fmla="*/ 4347649 h 4347649"/>
                <a:gd name="connsiteX1" fmla="*/ 760082 w 1963481"/>
                <a:gd name="connsiteY1" fmla="*/ 4025536 h 4347649"/>
                <a:gd name="connsiteX2" fmla="*/ 1038600 w 1963481"/>
                <a:gd name="connsiteY2" fmla="*/ 2901002 h 4347649"/>
                <a:gd name="connsiteX3" fmla="*/ 1041321 w 1963481"/>
                <a:gd name="connsiteY3" fmla="*/ 2053846 h 4347649"/>
                <a:gd name="connsiteX4" fmla="*/ 665672 w 1963481"/>
                <a:gd name="connsiteY4" fmla="*/ 544552 h 4347649"/>
                <a:gd name="connsiteX5" fmla="*/ 1364325 w 1963481"/>
                <a:gd name="connsiteY5" fmla="*/ 42971 h 4347649"/>
                <a:gd name="connsiteX6" fmla="*/ 1908126 w 1963481"/>
                <a:gd name="connsiteY6" fmla="*/ 802382 h 4347649"/>
                <a:gd name="connsiteX7" fmla="*/ 1696458 w 1963481"/>
                <a:gd name="connsiteY7" fmla="*/ 2061799 h 4347649"/>
                <a:gd name="connsiteX0" fmla="*/ 901 w 1545492"/>
                <a:gd name="connsiteY0" fmla="*/ 4425648 h 4425648"/>
                <a:gd name="connsiteX1" fmla="*/ 342093 w 1545492"/>
                <a:gd name="connsiteY1" fmla="*/ 4025536 h 4425648"/>
                <a:gd name="connsiteX2" fmla="*/ 620611 w 1545492"/>
                <a:gd name="connsiteY2" fmla="*/ 2901002 h 4425648"/>
                <a:gd name="connsiteX3" fmla="*/ 623332 w 1545492"/>
                <a:gd name="connsiteY3" fmla="*/ 2053846 h 4425648"/>
                <a:gd name="connsiteX4" fmla="*/ 247683 w 1545492"/>
                <a:gd name="connsiteY4" fmla="*/ 544552 h 4425648"/>
                <a:gd name="connsiteX5" fmla="*/ 946336 w 1545492"/>
                <a:gd name="connsiteY5" fmla="*/ 42971 h 4425648"/>
                <a:gd name="connsiteX6" fmla="*/ 1490137 w 1545492"/>
                <a:gd name="connsiteY6" fmla="*/ 802382 h 4425648"/>
                <a:gd name="connsiteX7" fmla="*/ 1278469 w 1545492"/>
                <a:gd name="connsiteY7" fmla="*/ 2061799 h 44256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545492" h="4425648">
                  <a:moveTo>
                    <a:pt x="901" y="4425648"/>
                  </a:moveTo>
                  <a:cubicBezTo>
                    <a:pt x="0" y="4420322"/>
                    <a:pt x="238808" y="4279644"/>
                    <a:pt x="342093" y="4025536"/>
                  </a:cubicBezTo>
                  <a:cubicBezTo>
                    <a:pt x="445378" y="3771428"/>
                    <a:pt x="573738" y="3229617"/>
                    <a:pt x="620611" y="2901002"/>
                  </a:cubicBezTo>
                  <a:cubicBezTo>
                    <a:pt x="667484" y="2572387"/>
                    <a:pt x="685487" y="2446588"/>
                    <a:pt x="623332" y="2053846"/>
                  </a:cubicBezTo>
                  <a:cubicBezTo>
                    <a:pt x="561177" y="1661104"/>
                    <a:pt x="193849" y="879698"/>
                    <a:pt x="247683" y="544552"/>
                  </a:cubicBezTo>
                  <a:cubicBezTo>
                    <a:pt x="301517" y="209406"/>
                    <a:pt x="739260" y="-1"/>
                    <a:pt x="946336" y="42971"/>
                  </a:cubicBezTo>
                  <a:cubicBezTo>
                    <a:pt x="1153412" y="85943"/>
                    <a:pt x="1434782" y="465911"/>
                    <a:pt x="1490137" y="802382"/>
                  </a:cubicBezTo>
                  <a:cubicBezTo>
                    <a:pt x="1545492" y="1138853"/>
                    <a:pt x="1237547" y="1773344"/>
                    <a:pt x="1278469" y="2061799"/>
                  </a:cubicBezTo>
                </a:path>
              </a:pathLst>
            </a:custGeom>
            <a:noFill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98" name="Straight Connector 597"/>
            <p:cNvCxnSpPr/>
            <p:nvPr/>
          </p:nvCxnSpPr>
          <p:spPr>
            <a:xfrm rot="16867673" flipH="1">
              <a:off x="7477643" y="1694140"/>
              <a:ext cx="73674" cy="0"/>
            </a:xfrm>
            <a:prstGeom prst="line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</p:cxnSp>
        <p:sp>
          <p:nvSpPr>
            <p:cNvPr id="599" name="Oval 598"/>
            <p:cNvSpPr/>
            <p:nvPr/>
          </p:nvSpPr>
          <p:spPr>
            <a:xfrm rot="667673">
              <a:off x="7360691" y="1732063"/>
              <a:ext cx="214170" cy="137702"/>
            </a:xfrm>
            <a:prstGeom prst="ellipse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0" name="Oval 599"/>
            <p:cNvSpPr/>
            <p:nvPr/>
          </p:nvSpPr>
          <p:spPr>
            <a:xfrm rot="667673">
              <a:off x="7330708" y="1848173"/>
              <a:ext cx="214170" cy="137702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02" name="TextBox 601"/>
          <p:cNvSpPr txBox="1"/>
          <p:nvPr/>
        </p:nvSpPr>
        <p:spPr>
          <a:xfrm>
            <a:off x="-76200" y="5105400"/>
            <a:ext cx="230652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Ethylene</a:t>
            </a:r>
          </a:p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Two components histidine kinases</a:t>
            </a:r>
            <a:endParaRPr lang="en-US" sz="2000" dirty="0">
              <a:solidFill>
                <a:srgbClr val="000000"/>
              </a:solidFill>
            </a:endParaRPr>
          </a:p>
        </p:txBody>
      </p:sp>
      <p:sp>
        <p:nvSpPr>
          <p:cNvPr id="604" name="TextBox 603"/>
          <p:cNvSpPr txBox="1"/>
          <p:nvPr/>
        </p:nvSpPr>
        <p:spPr>
          <a:xfrm>
            <a:off x="1905000" y="4495800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</a:rPr>
              <a:t>C</a:t>
            </a:r>
            <a:r>
              <a:rPr lang="en-US" sz="2400" b="1" baseline="-25000" dirty="0" smtClean="0">
                <a:solidFill>
                  <a:schemeClr val="bg1"/>
                </a:solidFill>
              </a:rPr>
              <a:t>2</a:t>
            </a:r>
            <a:r>
              <a:rPr lang="en-US" sz="2400" b="1" dirty="0" smtClean="0">
                <a:solidFill>
                  <a:schemeClr val="bg1"/>
                </a:solidFill>
              </a:rPr>
              <a:t>H</a:t>
            </a:r>
            <a:r>
              <a:rPr lang="en-US" sz="2400" b="1" baseline="-25000" dirty="0" smtClean="0">
                <a:solidFill>
                  <a:schemeClr val="bg1"/>
                </a:solidFill>
              </a:rPr>
              <a:t>4</a:t>
            </a:r>
            <a:endParaRPr lang="en-US" sz="2400" b="1" baseline="-25000" dirty="0">
              <a:solidFill>
                <a:schemeClr val="bg1"/>
              </a:solidFill>
            </a:endParaRPr>
          </a:p>
        </p:txBody>
      </p:sp>
      <p:grpSp>
        <p:nvGrpSpPr>
          <p:cNvPr id="26" name="Group 604"/>
          <p:cNvGrpSpPr/>
          <p:nvPr/>
        </p:nvGrpSpPr>
        <p:grpSpPr>
          <a:xfrm rot="9637154">
            <a:off x="2556983" y="2566026"/>
            <a:ext cx="1003164" cy="1189148"/>
            <a:chOff x="1387121" y="674113"/>
            <a:chExt cx="4491452" cy="5324159"/>
          </a:xfrm>
        </p:grpSpPr>
        <p:grpSp>
          <p:nvGrpSpPr>
            <p:cNvPr id="27" name="Group 9"/>
            <p:cNvGrpSpPr/>
            <p:nvPr/>
          </p:nvGrpSpPr>
          <p:grpSpPr>
            <a:xfrm rot="278210">
              <a:off x="1387121" y="724407"/>
              <a:ext cx="2326274" cy="5273867"/>
              <a:chOff x="1457676" y="609600"/>
              <a:chExt cx="2326274" cy="5273867"/>
            </a:xfrm>
          </p:grpSpPr>
          <p:sp>
            <p:nvSpPr>
              <p:cNvPr id="614" name="Can 613"/>
              <p:cNvSpPr/>
              <p:nvPr/>
            </p:nvSpPr>
            <p:spPr>
              <a:xfrm>
                <a:off x="2590800" y="2853266"/>
                <a:ext cx="228600" cy="931333"/>
              </a:xfrm>
              <a:prstGeom prst="can">
                <a:avLst/>
              </a:prstGeom>
              <a:ln/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15" name="Can 614"/>
              <p:cNvSpPr/>
              <p:nvPr/>
            </p:nvSpPr>
            <p:spPr>
              <a:xfrm>
                <a:off x="2895600" y="2853266"/>
                <a:ext cx="228600" cy="931333"/>
              </a:xfrm>
              <a:prstGeom prst="can">
                <a:avLst/>
              </a:prstGeom>
              <a:ln/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16" name="Freeform 2"/>
              <p:cNvSpPr/>
              <p:nvPr/>
            </p:nvSpPr>
            <p:spPr>
              <a:xfrm>
                <a:off x="1457676" y="609600"/>
                <a:ext cx="1996723" cy="2269067"/>
              </a:xfrm>
              <a:custGeom>
                <a:avLst/>
                <a:gdLst>
                  <a:gd name="connsiteX0" fmla="*/ 1251655 w 1713088"/>
                  <a:gd name="connsiteY0" fmla="*/ 2036234 h 2036234"/>
                  <a:gd name="connsiteX1" fmla="*/ 1632655 w 1713088"/>
                  <a:gd name="connsiteY1" fmla="*/ 825500 h 2036234"/>
                  <a:gd name="connsiteX2" fmla="*/ 1607255 w 1713088"/>
                  <a:gd name="connsiteY2" fmla="*/ 198967 h 2036234"/>
                  <a:gd name="connsiteX3" fmla="*/ 997655 w 1713088"/>
                  <a:gd name="connsiteY3" fmla="*/ 21167 h 2036234"/>
                  <a:gd name="connsiteX4" fmla="*/ 836789 w 1713088"/>
                  <a:gd name="connsiteY4" fmla="*/ 325967 h 2036234"/>
                  <a:gd name="connsiteX5" fmla="*/ 862189 w 1713088"/>
                  <a:gd name="connsiteY5" fmla="*/ 419100 h 2036234"/>
                  <a:gd name="connsiteX6" fmla="*/ 193322 w 1713088"/>
                  <a:gd name="connsiteY6" fmla="*/ 402167 h 2036234"/>
                  <a:gd name="connsiteX7" fmla="*/ 32455 w 1713088"/>
                  <a:gd name="connsiteY7" fmla="*/ 1333500 h 2036234"/>
                  <a:gd name="connsiteX8" fmla="*/ 388055 w 1713088"/>
                  <a:gd name="connsiteY8" fmla="*/ 1697567 h 2036234"/>
                  <a:gd name="connsiteX9" fmla="*/ 117122 w 1713088"/>
                  <a:gd name="connsiteY9" fmla="*/ 2027767 h 2036234"/>
                  <a:gd name="connsiteX0" fmla="*/ 1251655 w 1713088"/>
                  <a:gd name="connsiteY0" fmla="*/ 2051756 h 2051756"/>
                  <a:gd name="connsiteX1" fmla="*/ 1632655 w 1713088"/>
                  <a:gd name="connsiteY1" fmla="*/ 841022 h 2051756"/>
                  <a:gd name="connsiteX2" fmla="*/ 1607255 w 1713088"/>
                  <a:gd name="connsiteY2" fmla="*/ 214489 h 2051756"/>
                  <a:gd name="connsiteX3" fmla="*/ 997655 w 1713088"/>
                  <a:gd name="connsiteY3" fmla="*/ 36689 h 2051756"/>
                  <a:gd name="connsiteX4" fmla="*/ 862189 w 1713088"/>
                  <a:gd name="connsiteY4" fmla="*/ 434622 h 2051756"/>
                  <a:gd name="connsiteX5" fmla="*/ 193322 w 1713088"/>
                  <a:gd name="connsiteY5" fmla="*/ 417689 h 2051756"/>
                  <a:gd name="connsiteX6" fmla="*/ 32455 w 1713088"/>
                  <a:gd name="connsiteY6" fmla="*/ 1349022 h 2051756"/>
                  <a:gd name="connsiteX7" fmla="*/ 388055 w 1713088"/>
                  <a:gd name="connsiteY7" fmla="*/ 1713089 h 2051756"/>
                  <a:gd name="connsiteX8" fmla="*/ 117122 w 1713088"/>
                  <a:gd name="connsiteY8" fmla="*/ 2043289 h 2051756"/>
                  <a:gd name="connsiteX0" fmla="*/ 1251655 w 1691922"/>
                  <a:gd name="connsiteY0" fmla="*/ 2051756 h 2051756"/>
                  <a:gd name="connsiteX1" fmla="*/ 1632655 w 1691922"/>
                  <a:gd name="connsiteY1" fmla="*/ 841022 h 2051756"/>
                  <a:gd name="connsiteX2" fmla="*/ 1607255 w 1691922"/>
                  <a:gd name="connsiteY2" fmla="*/ 214489 h 2051756"/>
                  <a:gd name="connsiteX3" fmla="*/ 1454855 w 1691922"/>
                  <a:gd name="connsiteY3" fmla="*/ 36689 h 2051756"/>
                  <a:gd name="connsiteX4" fmla="*/ 862189 w 1691922"/>
                  <a:gd name="connsiteY4" fmla="*/ 434622 h 2051756"/>
                  <a:gd name="connsiteX5" fmla="*/ 193322 w 1691922"/>
                  <a:gd name="connsiteY5" fmla="*/ 417689 h 2051756"/>
                  <a:gd name="connsiteX6" fmla="*/ 32455 w 1691922"/>
                  <a:gd name="connsiteY6" fmla="*/ 1349022 h 2051756"/>
                  <a:gd name="connsiteX7" fmla="*/ 388055 w 1691922"/>
                  <a:gd name="connsiteY7" fmla="*/ 1713089 h 2051756"/>
                  <a:gd name="connsiteX8" fmla="*/ 117122 w 1691922"/>
                  <a:gd name="connsiteY8" fmla="*/ 2043289 h 2051756"/>
                  <a:gd name="connsiteX0" fmla="*/ 1251655 w 1691922"/>
                  <a:gd name="connsiteY0" fmla="*/ 2051756 h 2051756"/>
                  <a:gd name="connsiteX1" fmla="*/ 1632655 w 1691922"/>
                  <a:gd name="connsiteY1" fmla="*/ 841022 h 2051756"/>
                  <a:gd name="connsiteX2" fmla="*/ 1607255 w 1691922"/>
                  <a:gd name="connsiteY2" fmla="*/ 214489 h 2051756"/>
                  <a:gd name="connsiteX3" fmla="*/ 1454855 w 1691922"/>
                  <a:gd name="connsiteY3" fmla="*/ 36689 h 2051756"/>
                  <a:gd name="connsiteX4" fmla="*/ 1090789 w 1691922"/>
                  <a:gd name="connsiteY4" fmla="*/ 434622 h 2051756"/>
                  <a:gd name="connsiteX5" fmla="*/ 193322 w 1691922"/>
                  <a:gd name="connsiteY5" fmla="*/ 417689 h 2051756"/>
                  <a:gd name="connsiteX6" fmla="*/ 32455 w 1691922"/>
                  <a:gd name="connsiteY6" fmla="*/ 1349022 h 2051756"/>
                  <a:gd name="connsiteX7" fmla="*/ 388055 w 1691922"/>
                  <a:gd name="connsiteY7" fmla="*/ 1713089 h 2051756"/>
                  <a:gd name="connsiteX8" fmla="*/ 117122 w 1691922"/>
                  <a:gd name="connsiteY8" fmla="*/ 2043289 h 2051756"/>
                  <a:gd name="connsiteX0" fmla="*/ 1251655 w 1666522"/>
                  <a:gd name="connsiteY0" fmla="*/ 2082800 h 2082800"/>
                  <a:gd name="connsiteX1" fmla="*/ 1632655 w 1666522"/>
                  <a:gd name="connsiteY1" fmla="*/ 872066 h 2082800"/>
                  <a:gd name="connsiteX2" fmla="*/ 1454855 w 1666522"/>
                  <a:gd name="connsiteY2" fmla="*/ 67733 h 2082800"/>
                  <a:gd name="connsiteX3" fmla="*/ 1090789 w 1666522"/>
                  <a:gd name="connsiteY3" fmla="*/ 465666 h 2082800"/>
                  <a:gd name="connsiteX4" fmla="*/ 193322 w 1666522"/>
                  <a:gd name="connsiteY4" fmla="*/ 448733 h 2082800"/>
                  <a:gd name="connsiteX5" fmla="*/ 32455 w 1666522"/>
                  <a:gd name="connsiteY5" fmla="*/ 1380066 h 2082800"/>
                  <a:gd name="connsiteX6" fmla="*/ 388055 w 1666522"/>
                  <a:gd name="connsiteY6" fmla="*/ 1744133 h 2082800"/>
                  <a:gd name="connsiteX7" fmla="*/ 117122 w 1666522"/>
                  <a:gd name="connsiteY7" fmla="*/ 2074333 h 2082800"/>
                  <a:gd name="connsiteX0" fmla="*/ 1251655 w 1697566"/>
                  <a:gd name="connsiteY0" fmla="*/ 2082800 h 2082800"/>
                  <a:gd name="connsiteX1" fmla="*/ 1632655 w 1697566"/>
                  <a:gd name="connsiteY1" fmla="*/ 872066 h 2082800"/>
                  <a:gd name="connsiteX2" fmla="*/ 1607255 w 1697566"/>
                  <a:gd name="connsiteY2" fmla="*/ 67733 h 2082800"/>
                  <a:gd name="connsiteX3" fmla="*/ 1090789 w 1697566"/>
                  <a:gd name="connsiteY3" fmla="*/ 465666 h 2082800"/>
                  <a:gd name="connsiteX4" fmla="*/ 193322 w 1697566"/>
                  <a:gd name="connsiteY4" fmla="*/ 448733 h 2082800"/>
                  <a:gd name="connsiteX5" fmla="*/ 32455 w 1697566"/>
                  <a:gd name="connsiteY5" fmla="*/ 1380066 h 2082800"/>
                  <a:gd name="connsiteX6" fmla="*/ 388055 w 1697566"/>
                  <a:gd name="connsiteY6" fmla="*/ 1744133 h 2082800"/>
                  <a:gd name="connsiteX7" fmla="*/ 117122 w 1697566"/>
                  <a:gd name="connsiteY7" fmla="*/ 2074333 h 2082800"/>
                  <a:gd name="connsiteX0" fmla="*/ 1260122 w 1700389"/>
                  <a:gd name="connsiteY0" fmla="*/ 2057400 h 2057400"/>
                  <a:gd name="connsiteX1" fmla="*/ 1641122 w 1700389"/>
                  <a:gd name="connsiteY1" fmla="*/ 846666 h 2057400"/>
                  <a:gd name="connsiteX2" fmla="*/ 1615722 w 1700389"/>
                  <a:gd name="connsiteY2" fmla="*/ 42333 h 2057400"/>
                  <a:gd name="connsiteX3" fmla="*/ 1251656 w 1700389"/>
                  <a:gd name="connsiteY3" fmla="*/ 592666 h 2057400"/>
                  <a:gd name="connsiteX4" fmla="*/ 201789 w 1700389"/>
                  <a:gd name="connsiteY4" fmla="*/ 423333 h 2057400"/>
                  <a:gd name="connsiteX5" fmla="*/ 40922 w 1700389"/>
                  <a:gd name="connsiteY5" fmla="*/ 1354666 h 2057400"/>
                  <a:gd name="connsiteX6" fmla="*/ 396522 w 1700389"/>
                  <a:gd name="connsiteY6" fmla="*/ 1718733 h 2057400"/>
                  <a:gd name="connsiteX7" fmla="*/ 125589 w 1700389"/>
                  <a:gd name="connsiteY7" fmla="*/ 2048933 h 2057400"/>
                  <a:gd name="connsiteX0" fmla="*/ 1224844 w 1665111"/>
                  <a:gd name="connsiteY0" fmla="*/ 2142067 h 2142067"/>
                  <a:gd name="connsiteX1" fmla="*/ 1605844 w 1665111"/>
                  <a:gd name="connsiteY1" fmla="*/ 931333 h 2142067"/>
                  <a:gd name="connsiteX2" fmla="*/ 1580444 w 1665111"/>
                  <a:gd name="connsiteY2" fmla="*/ 127000 h 2142067"/>
                  <a:gd name="connsiteX3" fmla="*/ 1216378 w 1665111"/>
                  <a:gd name="connsiteY3" fmla="*/ 677333 h 2142067"/>
                  <a:gd name="connsiteX4" fmla="*/ 395111 w 1665111"/>
                  <a:gd name="connsiteY4" fmla="*/ 127000 h 2142067"/>
                  <a:gd name="connsiteX5" fmla="*/ 5644 w 1665111"/>
                  <a:gd name="connsiteY5" fmla="*/ 1439333 h 2142067"/>
                  <a:gd name="connsiteX6" fmla="*/ 361244 w 1665111"/>
                  <a:gd name="connsiteY6" fmla="*/ 1803400 h 2142067"/>
                  <a:gd name="connsiteX7" fmla="*/ 90311 w 1665111"/>
                  <a:gd name="connsiteY7" fmla="*/ 2133600 h 2142067"/>
                  <a:gd name="connsiteX0" fmla="*/ 1453444 w 1893711"/>
                  <a:gd name="connsiteY0" fmla="*/ 2057400 h 2057400"/>
                  <a:gd name="connsiteX1" fmla="*/ 1834444 w 1893711"/>
                  <a:gd name="connsiteY1" fmla="*/ 846666 h 2057400"/>
                  <a:gd name="connsiteX2" fmla="*/ 1809044 w 1893711"/>
                  <a:gd name="connsiteY2" fmla="*/ 42333 h 2057400"/>
                  <a:gd name="connsiteX3" fmla="*/ 1444978 w 1893711"/>
                  <a:gd name="connsiteY3" fmla="*/ 592666 h 2057400"/>
                  <a:gd name="connsiteX4" fmla="*/ 623711 w 1893711"/>
                  <a:gd name="connsiteY4" fmla="*/ 42333 h 2057400"/>
                  <a:gd name="connsiteX5" fmla="*/ 5644 w 1893711"/>
                  <a:gd name="connsiteY5" fmla="*/ 745066 h 2057400"/>
                  <a:gd name="connsiteX6" fmla="*/ 589844 w 1893711"/>
                  <a:gd name="connsiteY6" fmla="*/ 1718733 h 2057400"/>
                  <a:gd name="connsiteX7" fmla="*/ 318911 w 1893711"/>
                  <a:gd name="connsiteY7" fmla="*/ 2048933 h 2057400"/>
                  <a:gd name="connsiteX0" fmla="*/ 1453444 w 1893711"/>
                  <a:gd name="connsiteY0" fmla="*/ 2269067 h 2269067"/>
                  <a:gd name="connsiteX1" fmla="*/ 1834444 w 1893711"/>
                  <a:gd name="connsiteY1" fmla="*/ 1058333 h 2269067"/>
                  <a:gd name="connsiteX2" fmla="*/ 1809044 w 1893711"/>
                  <a:gd name="connsiteY2" fmla="*/ 254000 h 2269067"/>
                  <a:gd name="connsiteX3" fmla="*/ 1444978 w 1893711"/>
                  <a:gd name="connsiteY3" fmla="*/ 804333 h 2269067"/>
                  <a:gd name="connsiteX4" fmla="*/ 623711 w 1893711"/>
                  <a:gd name="connsiteY4" fmla="*/ 25400 h 2269067"/>
                  <a:gd name="connsiteX5" fmla="*/ 5644 w 1893711"/>
                  <a:gd name="connsiteY5" fmla="*/ 956733 h 2269067"/>
                  <a:gd name="connsiteX6" fmla="*/ 589844 w 1893711"/>
                  <a:gd name="connsiteY6" fmla="*/ 1930400 h 2269067"/>
                  <a:gd name="connsiteX7" fmla="*/ 318911 w 1893711"/>
                  <a:gd name="connsiteY7" fmla="*/ 2260600 h 2269067"/>
                  <a:gd name="connsiteX0" fmla="*/ 1453444 w 1893711"/>
                  <a:gd name="connsiteY0" fmla="*/ 2269067 h 2269067"/>
                  <a:gd name="connsiteX1" fmla="*/ 1834444 w 1893711"/>
                  <a:gd name="connsiteY1" fmla="*/ 1058333 h 2269067"/>
                  <a:gd name="connsiteX2" fmla="*/ 1809044 w 1893711"/>
                  <a:gd name="connsiteY2" fmla="*/ 254000 h 2269067"/>
                  <a:gd name="connsiteX3" fmla="*/ 1444978 w 1893711"/>
                  <a:gd name="connsiteY3" fmla="*/ 804333 h 2269067"/>
                  <a:gd name="connsiteX4" fmla="*/ 623711 w 1893711"/>
                  <a:gd name="connsiteY4" fmla="*/ 25400 h 2269067"/>
                  <a:gd name="connsiteX5" fmla="*/ 5644 w 1893711"/>
                  <a:gd name="connsiteY5" fmla="*/ 956733 h 2269067"/>
                  <a:gd name="connsiteX6" fmla="*/ 589844 w 1893711"/>
                  <a:gd name="connsiteY6" fmla="*/ 1930400 h 2269067"/>
                  <a:gd name="connsiteX7" fmla="*/ 1275645 w 1893711"/>
                  <a:gd name="connsiteY7" fmla="*/ 1769534 h 2269067"/>
                  <a:gd name="connsiteX8" fmla="*/ 318911 w 1893711"/>
                  <a:gd name="connsiteY8" fmla="*/ 2260600 h 2269067"/>
                  <a:gd name="connsiteX0" fmla="*/ 1556456 w 1996723"/>
                  <a:gd name="connsiteY0" fmla="*/ 2269067 h 2269067"/>
                  <a:gd name="connsiteX1" fmla="*/ 1937456 w 1996723"/>
                  <a:gd name="connsiteY1" fmla="*/ 1058333 h 2269067"/>
                  <a:gd name="connsiteX2" fmla="*/ 1912056 w 1996723"/>
                  <a:gd name="connsiteY2" fmla="*/ 254000 h 2269067"/>
                  <a:gd name="connsiteX3" fmla="*/ 1547990 w 1996723"/>
                  <a:gd name="connsiteY3" fmla="*/ 804333 h 2269067"/>
                  <a:gd name="connsiteX4" fmla="*/ 726723 w 1996723"/>
                  <a:gd name="connsiteY4" fmla="*/ 25400 h 2269067"/>
                  <a:gd name="connsiteX5" fmla="*/ 108656 w 1996723"/>
                  <a:gd name="connsiteY5" fmla="*/ 956733 h 2269067"/>
                  <a:gd name="connsiteX6" fmla="*/ 1378657 w 1996723"/>
                  <a:gd name="connsiteY6" fmla="*/ 1769534 h 2269067"/>
                  <a:gd name="connsiteX7" fmla="*/ 421923 w 1996723"/>
                  <a:gd name="connsiteY7" fmla="*/ 2260600 h 2269067"/>
                  <a:gd name="connsiteX0" fmla="*/ 1556456 w 1996723"/>
                  <a:gd name="connsiteY0" fmla="*/ 2269067 h 2269067"/>
                  <a:gd name="connsiteX1" fmla="*/ 1937456 w 1996723"/>
                  <a:gd name="connsiteY1" fmla="*/ 1058333 h 2269067"/>
                  <a:gd name="connsiteX2" fmla="*/ 1912056 w 1996723"/>
                  <a:gd name="connsiteY2" fmla="*/ 254000 h 2269067"/>
                  <a:gd name="connsiteX3" fmla="*/ 1547990 w 1996723"/>
                  <a:gd name="connsiteY3" fmla="*/ 804333 h 2269067"/>
                  <a:gd name="connsiteX4" fmla="*/ 726723 w 1996723"/>
                  <a:gd name="connsiteY4" fmla="*/ 25400 h 2269067"/>
                  <a:gd name="connsiteX5" fmla="*/ 108656 w 1996723"/>
                  <a:gd name="connsiteY5" fmla="*/ 956733 h 2269067"/>
                  <a:gd name="connsiteX6" fmla="*/ 1378657 w 1996723"/>
                  <a:gd name="connsiteY6" fmla="*/ 1769534 h 2269067"/>
                  <a:gd name="connsiteX7" fmla="*/ 489657 w 1996723"/>
                  <a:gd name="connsiteY7" fmla="*/ 1786468 h 2269067"/>
                  <a:gd name="connsiteX8" fmla="*/ 421923 w 1996723"/>
                  <a:gd name="connsiteY8" fmla="*/ 2260600 h 2269067"/>
                  <a:gd name="connsiteX0" fmla="*/ 1556456 w 1996723"/>
                  <a:gd name="connsiteY0" fmla="*/ 2269067 h 2269067"/>
                  <a:gd name="connsiteX1" fmla="*/ 1937456 w 1996723"/>
                  <a:gd name="connsiteY1" fmla="*/ 1058333 h 2269067"/>
                  <a:gd name="connsiteX2" fmla="*/ 1912056 w 1996723"/>
                  <a:gd name="connsiteY2" fmla="*/ 254000 h 2269067"/>
                  <a:gd name="connsiteX3" fmla="*/ 1547990 w 1996723"/>
                  <a:gd name="connsiteY3" fmla="*/ 804333 h 2269067"/>
                  <a:gd name="connsiteX4" fmla="*/ 726723 w 1996723"/>
                  <a:gd name="connsiteY4" fmla="*/ 25400 h 2269067"/>
                  <a:gd name="connsiteX5" fmla="*/ 108656 w 1996723"/>
                  <a:gd name="connsiteY5" fmla="*/ 956733 h 2269067"/>
                  <a:gd name="connsiteX6" fmla="*/ 1378657 w 1996723"/>
                  <a:gd name="connsiteY6" fmla="*/ 1769534 h 2269067"/>
                  <a:gd name="connsiteX7" fmla="*/ 489657 w 1996723"/>
                  <a:gd name="connsiteY7" fmla="*/ 1786468 h 2269067"/>
                  <a:gd name="connsiteX8" fmla="*/ 421923 w 1996723"/>
                  <a:gd name="connsiteY8" fmla="*/ 2032000 h 2269067"/>
                  <a:gd name="connsiteX0" fmla="*/ 1556456 w 1996723"/>
                  <a:gd name="connsiteY0" fmla="*/ 2269067 h 2269067"/>
                  <a:gd name="connsiteX1" fmla="*/ 1937456 w 1996723"/>
                  <a:gd name="connsiteY1" fmla="*/ 1058333 h 2269067"/>
                  <a:gd name="connsiteX2" fmla="*/ 1912056 w 1996723"/>
                  <a:gd name="connsiteY2" fmla="*/ 254000 h 2269067"/>
                  <a:gd name="connsiteX3" fmla="*/ 1547990 w 1996723"/>
                  <a:gd name="connsiteY3" fmla="*/ 804333 h 2269067"/>
                  <a:gd name="connsiteX4" fmla="*/ 726723 w 1996723"/>
                  <a:gd name="connsiteY4" fmla="*/ 25400 h 2269067"/>
                  <a:gd name="connsiteX5" fmla="*/ 108656 w 1996723"/>
                  <a:gd name="connsiteY5" fmla="*/ 956733 h 2269067"/>
                  <a:gd name="connsiteX6" fmla="*/ 1378657 w 1996723"/>
                  <a:gd name="connsiteY6" fmla="*/ 1769534 h 2269067"/>
                  <a:gd name="connsiteX7" fmla="*/ 489657 w 1996723"/>
                  <a:gd name="connsiteY7" fmla="*/ 1786468 h 2269067"/>
                  <a:gd name="connsiteX8" fmla="*/ 1260123 w 1996723"/>
                  <a:gd name="connsiteY8" fmla="*/ 2260600 h 2269067"/>
                  <a:gd name="connsiteX0" fmla="*/ 1556456 w 1996723"/>
                  <a:gd name="connsiteY0" fmla="*/ 2269067 h 2269067"/>
                  <a:gd name="connsiteX1" fmla="*/ 1937456 w 1996723"/>
                  <a:gd name="connsiteY1" fmla="*/ 1058333 h 2269067"/>
                  <a:gd name="connsiteX2" fmla="*/ 1912056 w 1996723"/>
                  <a:gd name="connsiteY2" fmla="*/ 254000 h 2269067"/>
                  <a:gd name="connsiteX3" fmla="*/ 1547990 w 1996723"/>
                  <a:gd name="connsiteY3" fmla="*/ 804333 h 2269067"/>
                  <a:gd name="connsiteX4" fmla="*/ 726723 w 1996723"/>
                  <a:gd name="connsiteY4" fmla="*/ 25400 h 2269067"/>
                  <a:gd name="connsiteX5" fmla="*/ 108656 w 1996723"/>
                  <a:gd name="connsiteY5" fmla="*/ 956733 h 2269067"/>
                  <a:gd name="connsiteX6" fmla="*/ 1378657 w 1996723"/>
                  <a:gd name="connsiteY6" fmla="*/ 1769534 h 2269067"/>
                  <a:gd name="connsiteX7" fmla="*/ 489657 w 1996723"/>
                  <a:gd name="connsiteY7" fmla="*/ 1786468 h 2269067"/>
                  <a:gd name="connsiteX8" fmla="*/ 455791 w 1996723"/>
                  <a:gd name="connsiteY8" fmla="*/ 1930401 h 2269067"/>
                  <a:gd name="connsiteX9" fmla="*/ 1260123 w 1996723"/>
                  <a:gd name="connsiteY9" fmla="*/ 2260600 h 2269067"/>
                  <a:gd name="connsiteX0" fmla="*/ 1556456 w 1996723"/>
                  <a:gd name="connsiteY0" fmla="*/ 2269067 h 2269067"/>
                  <a:gd name="connsiteX1" fmla="*/ 1937456 w 1996723"/>
                  <a:gd name="connsiteY1" fmla="*/ 1058333 h 2269067"/>
                  <a:gd name="connsiteX2" fmla="*/ 1912056 w 1996723"/>
                  <a:gd name="connsiteY2" fmla="*/ 254000 h 2269067"/>
                  <a:gd name="connsiteX3" fmla="*/ 1547990 w 1996723"/>
                  <a:gd name="connsiteY3" fmla="*/ 804333 h 2269067"/>
                  <a:gd name="connsiteX4" fmla="*/ 726723 w 1996723"/>
                  <a:gd name="connsiteY4" fmla="*/ 25400 h 2269067"/>
                  <a:gd name="connsiteX5" fmla="*/ 108656 w 1996723"/>
                  <a:gd name="connsiteY5" fmla="*/ 956733 h 2269067"/>
                  <a:gd name="connsiteX6" fmla="*/ 1378657 w 1996723"/>
                  <a:gd name="connsiteY6" fmla="*/ 1769534 h 2269067"/>
                  <a:gd name="connsiteX7" fmla="*/ 489657 w 1996723"/>
                  <a:gd name="connsiteY7" fmla="*/ 1786468 h 2269067"/>
                  <a:gd name="connsiteX8" fmla="*/ 709791 w 1996723"/>
                  <a:gd name="connsiteY8" fmla="*/ 1566334 h 2269067"/>
                  <a:gd name="connsiteX9" fmla="*/ 455791 w 1996723"/>
                  <a:gd name="connsiteY9" fmla="*/ 1930401 h 2269067"/>
                  <a:gd name="connsiteX10" fmla="*/ 1260123 w 1996723"/>
                  <a:gd name="connsiteY10" fmla="*/ 2260600 h 2269067"/>
                  <a:gd name="connsiteX0" fmla="*/ 1556456 w 1996723"/>
                  <a:gd name="connsiteY0" fmla="*/ 2269067 h 2269067"/>
                  <a:gd name="connsiteX1" fmla="*/ 1937456 w 1996723"/>
                  <a:gd name="connsiteY1" fmla="*/ 1058333 h 2269067"/>
                  <a:gd name="connsiteX2" fmla="*/ 1912056 w 1996723"/>
                  <a:gd name="connsiteY2" fmla="*/ 254000 h 2269067"/>
                  <a:gd name="connsiteX3" fmla="*/ 1547990 w 1996723"/>
                  <a:gd name="connsiteY3" fmla="*/ 804333 h 2269067"/>
                  <a:gd name="connsiteX4" fmla="*/ 726723 w 1996723"/>
                  <a:gd name="connsiteY4" fmla="*/ 25400 h 2269067"/>
                  <a:gd name="connsiteX5" fmla="*/ 108656 w 1996723"/>
                  <a:gd name="connsiteY5" fmla="*/ 956733 h 2269067"/>
                  <a:gd name="connsiteX6" fmla="*/ 1378657 w 1996723"/>
                  <a:gd name="connsiteY6" fmla="*/ 1769534 h 2269067"/>
                  <a:gd name="connsiteX7" fmla="*/ 709791 w 1996723"/>
                  <a:gd name="connsiteY7" fmla="*/ 1566334 h 2269067"/>
                  <a:gd name="connsiteX8" fmla="*/ 455791 w 1996723"/>
                  <a:gd name="connsiteY8" fmla="*/ 1930401 h 2269067"/>
                  <a:gd name="connsiteX9" fmla="*/ 1260123 w 1996723"/>
                  <a:gd name="connsiteY9" fmla="*/ 2260600 h 22690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996723" h="2269067">
                    <a:moveTo>
                      <a:pt x="1556456" y="2269067"/>
                    </a:moveTo>
                    <a:cubicBezTo>
                      <a:pt x="1717322" y="1816805"/>
                      <a:pt x="1878189" y="1394177"/>
                      <a:pt x="1937456" y="1058333"/>
                    </a:cubicBezTo>
                    <a:cubicBezTo>
                      <a:pt x="1996723" y="722489"/>
                      <a:pt x="1976967" y="296333"/>
                      <a:pt x="1912056" y="254000"/>
                    </a:cubicBezTo>
                    <a:cubicBezTo>
                      <a:pt x="1847145" y="211667"/>
                      <a:pt x="1745545" y="842433"/>
                      <a:pt x="1547990" y="804333"/>
                    </a:cubicBezTo>
                    <a:cubicBezTo>
                      <a:pt x="1350435" y="766233"/>
                      <a:pt x="966612" y="0"/>
                      <a:pt x="726723" y="25400"/>
                    </a:cubicBezTo>
                    <a:cubicBezTo>
                      <a:pt x="486834" y="50800"/>
                      <a:pt x="0" y="666044"/>
                      <a:pt x="108656" y="956733"/>
                    </a:cubicBezTo>
                    <a:cubicBezTo>
                      <a:pt x="217312" y="1247422"/>
                      <a:pt x="1278468" y="1667934"/>
                      <a:pt x="1378657" y="1769534"/>
                    </a:cubicBezTo>
                    <a:cubicBezTo>
                      <a:pt x="1478846" y="1871134"/>
                      <a:pt x="863602" y="1539523"/>
                      <a:pt x="709791" y="1566334"/>
                    </a:cubicBezTo>
                    <a:cubicBezTo>
                      <a:pt x="555980" y="1593145"/>
                      <a:pt x="364069" y="1814690"/>
                      <a:pt x="455791" y="1930401"/>
                    </a:cubicBezTo>
                    <a:cubicBezTo>
                      <a:pt x="547513" y="2046112"/>
                      <a:pt x="1164168" y="2205567"/>
                      <a:pt x="1260123" y="2260600"/>
                    </a:cubicBezTo>
                  </a:path>
                </a:pathLst>
              </a:custGeom>
              <a:ln w="25400" cap="flat" cmpd="sng" algn="ctr">
                <a:solidFill>
                  <a:srgbClr val="FF66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17" name="Freeform 616"/>
              <p:cNvSpPr/>
              <p:nvPr/>
            </p:nvSpPr>
            <p:spPr>
              <a:xfrm rot="20843079">
                <a:off x="2538497" y="3706249"/>
                <a:ext cx="1245453" cy="2177218"/>
              </a:xfrm>
              <a:custGeom>
                <a:avLst/>
                <a:gdLst>
                  <a:gd name="connsiteX0" fmla="*/ 364067 w 1373011"/>
                  <a:gd name="connsiteY0" fmla="*/ 0 h 2016478"/>
                  <a:gd name="connsiteX1" fmla="*/ 973667 w 1373011"/>
                  <a:gd name="connsiteY1" fmla="*/ 1202267 h 2016478"/>
                  <a:gd name="connsiteX2" fmla="*/ 1210733 w 1373011"/>
                  <a:gd name="connsiteY2" fmla="*/ 1947334 h 2016478"/>
                  <a:gd name="connsiteX3" fmla="*/ 0 w 1373011"/>
                  <a:gd name="connsiteY3" fmla="*/ 1617134 h 2016478"/>
                  <a:gd name="connsiteX0" fmla="*/ 383284 w 1395431"/>
                  <a:gd name="connsiteY0" fmla="*/ 0 h 2070619"/>
                  <a:gd name="connsiteX1" fmla="*/ 992884 w 1395431"/>
                  <a:gd name="connsiteY1" fmla="*/ 1202267 h 2070619"/>
                  <a:gd name="connsiteX2" fmla="*/ 1229950 w 1395431"/>
                  <a:gd name="connsiteY2" fmla="*/ 1947334 h 2070619"/>
                  <a:gd name="connsiteX3" fmla="*/ 0 w 1395431"/>
                  <a:gd name="connsiteY3" fmla="*/ 462557 h 2070619"/>
                  <a:gd name="connsiteX0" fmla="*/ 383284 w 1349586"/>
                  <a:gd name="connsiteY0" fmla="*/ 0 h 2099167"/>
                  <a:gd name="connsiteX1" fmla="*/ 992884 w 1349586"/>
                  <a:gd name="connsiteY1" fmla="*/ 1202267 h 2099167"/>
                  <a:gd name="connsiteX2" fmla="*/ 1229950 w 1349586"/>
                  <a:gd name="connsiteY2" fmla="*/ 1947334 h 2099167"/>
                  <a:gd name="connsiteX3" fmla="*/ 275065 w 1349586"/>
                  <a:gd name="connsiteY3" fmla="*/ 291267 h 2099167"/>
                  <a:gd name="connsiteX4" fmla="*/ 0 w 1349586"/>
                  <a:gd name="connsiteY4" fmla="*/ 462557 h 2099167"/>
                  <a:gd name="connsiteX0" fmla="*/ 383284 w 1245453"/>
                  <a:gd name="connsiteY0" fmla="*/ 0 h 2177218"/>
                  <a:gd name="connsiteX1" fmla="*/ 992884 w 1245453"/>
                  <a:gd name="connsiteY1" fmla="*/ 1202267 h 2177218"/>
                  <a:gd name="connsiteX2" fmla="*/ 1229950 w 1245453"/>
                  <a:gd name="connsiteY2" fmla="*/ 1947334 h 2177218"/>
                  <a:gd name="connsiteX3" fmla="*/ 899865 w 1245453"/>
                  <a:gd name="connsiteY3" fmla="*/ 1901207 h 2177218"/>
                  <a:gd name="connsiteX4" fmla="*/ 275065 w 1245453"/>
                  <a:gd name="connsiteY4" fmla="*/ 291267 h 2177218"/>
                  <a:gd name="connsiteX5" fmla="*/ 0 w 1245453"/>
                  <a:gd name="connsiteY5" fmla="*/ 462557 h 217721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245453" h="2177218">
                    <a:moveTo>
                      <a:pt x="383284" y="0"/>
                    </a:moveTo>
                    <a:cubicBezTo>
                      <a:pt x="617528" y="438855"/>
                      <a:pt x="851773" y="877711"/>
                      <a:pt x="992884" y="1202267"/>
                    </a:cubicBezTo>
                    <a:cubicBezTo>
                      <a:pt x="1133995" y="1526823"/>
                      <a:pt x="1245453" y="1830844"/>
                      <a:pt x="1229950" y="1947334"/>
                    </a:cubicBezTo>
                    <a:cubicBezTo>
                      <a:pt x="1214447" y="2063824"/>
                      <a:pt x="1059013" y="2177218"/>
                      <a:pt x="899865" y="1901207"/>
                    </a:cubicBezTo>
                    <a:cubicBezTo>
                      <a:pt x="740718" y="1625196"/>
                      <a:pt x="425042" y="531042"/>
                      <a:pt x="275065" y="291267"/>
                    </a:cubicBezTo>
                    <a:cubicBezTo>
                      <a:pt x="125088" y="51492"/>
                      <a:pt x="45432" y="521561"/>
                      <a:pt x="0" y="462557"/>
                    </a:cubicBezTo>
                  </a:path>
                </a:pathLst>
              </a:custGeom>
              <a:ln w="25400" cap="flat" cmpd="sng" algn="ctr">
                <a:solidFill>
                  <a:srgbClr val="FF66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18" name="Freeform 617"/>
              <p:cNvSpPr/>
              <p:nvPr/>
            </p:nvSpPr>
            <p:spPr>
              <a:xfrm rot="20538570">
                <a:off x="2189722" y="4264347"/>
                <a:ext cx="680903" cy="1273377"/>
              </a:xfrm>
              <a:custGeom>
                <a:avLst/>
                <a:gdLst>
                  <a:gd name="connsiteX0" fmla="*/ 606425 w 1081617"/>
                  <a:gd name="connsiteY0" fmla="*/ 6350 h 1397000"/>
                  <a:gd name="connsiteX1" fmla="*/ 263525 w 1081617"/>
                  <a:gd name="connsiteY1" fmla="*/ 107950 h 1397000"/>
                  <a:gd name="connsiteX2" fmla="*/ 15875 w 1081617"/>
                  <a:gd name="connsiteY2" fmla="*/ 641350 h 1397000"/>
                  <a:gd name="connsiteX3" fmla="*/ 168275 w 1081617"/>
                  <a:gd name="connsiteY3" fmla="*/ 1282700 h 1397000"/>
                  <a:gd name="connsiteX4" fmla="*/ 688975 w 1081617"/>
                  <a:gd name="connsiteY4" fmla="*/ 1327150 h 1397000"/>
                  <a:gd name="connsiteX5" fmla="*/ 1076325 w 1081617"/>
                  <a:gd name="connsiteY5" fmla="*/ 914400 h 1397000"/>
                  <a:gd name="connsiteX6" fmla="*/ 720725 w 1081617"/>
                  <a:gd name="connsiteY6" fmla="*/ 628650 h 1397000"/>
                  <a:gd name="connsiteX7" fmla="*/ 466725 w 1081617"/>
                  <a:gd name="connsiteY7" fmla="*/ 571500 h 1397000"/>
                  <a:gd name="connsiteX8" fmla="*/ 644525 w 1081617"/>
                  <a:gd name="connsiteY8" fmla="*/ 387350 h 1397000"/>
                  <a:gd name="connsiteX9" fmla="*/ 930275 w 1081617"/>
                  <a:gd name="connsiteY9" fmla="*/ 387350 h 1397000"/>
                  <a:gd name="connsiteX10" fmla="*/ 746125 w 1081617"/>
                  <a:gd name="connsiteY10" fmla="*/ 69850 h 1397000"/>
                  <a:gd name="connsiteX11" fmla="*/ 606425 w 1081617"/>
                  <a:gd name="connsiteY11" fmla="*/ 6350 h 1397000"/>
                  <a:gd name="connsiteX0" fmla="*/ 606425 w 1106918"/>
                  <a:gd name="connsiteY0" fmla="*/ 6350 h 1397000"/>
                  <a:gd name="connsiteX1" fmla="*/ 263525 w 1106918"/>
                  <a:gd name="connsiteY1" fmla="*/ 107950 h 1397000"/>
                  <a:gd name="connsiteX2" fmla="*/ 15875 w 1106918"/>
                  <a:gd name="connsiteY2" fmla="*/ 641350 h 1397000"/>
                  <a:gd name="connsiteX3" fmla="*/ 168275 w 1106918"/>
                  <a:gd name="connsiteY3" fmla="*/ 1282700 h 1397000"/>
                  <a:gd name="connsiteX4" fmla="*/ 688975 w 1106918"/>
                  <a:gd name="connsiteY4" fmla="*/ 1327150 h 1397000"/>
                  <a:gd name="connsiteX5" fmla="*/ 1076325 w 1106918"/>
                  <a:gd name="connsiteY5" fmla="*/ 914400 h 1397000"/>
                  <a:gd name="connsiteX6" fmla="*/ 872531 w 1106918"/>
                  <a:gd name="connsiteY6" fmla="*/ 745067 h 1397000"/>
                  <a:gd name="connsiteX7" fmla="*/ 466725 w 1106918"/>
                  <a:gd name="connsiteY7" fmla="*/ 571500 h 1397000"/>
                  <a:gd name="connsiteX8" fmla="*/ 644525 w 1106918"/>
                  <a:gd name="connsiteY8" fmla="*/ 387350 h 1397000"/>
                  <a:gd name="connsiteX9" fmla="*/ 930275 w 1106918"/>
                  <a:gd name="connsiteY9" fmla="*/ 387350 h 1397000"/>
                  <a:gd name="connsiteX10" fmla="*/ 746125 w 1106918"/>
                  <a:gd name="connsiteY10" fmla="*/ 69850 h 1397000"/>
                  <a:gd name="connsiteX11" fmla="*/ 606425 w 1106918"/>
                  <a:gd name="connsiteY11" fmla="*/ 6350 h 1397000"/>
                  <a:gd name="connsiteX0" fmla="*/ 606425 w 1106918"/>
                  <a:gd name="connsiteY0" fmla="*/ 6350 h 1397000"/>
                  <a:gd name="connsiteX1" fmla="*/ 263525 w 1106918"/>
                  <a:gd name="connsiteY1" fmla="*/ 107950 h 1397000"/>
                  <a:gd name="connsiteX2" fmla="*/ 15875 w 1106918"/>
                  <a:gd name="connsiteY2" fmla="*/ 641350 h 1397000"/>
                  <a:gd name="connsiteX3" fmla="*/ 168275 w 1106918"/>
                  <a:gd name="connsiteY3" fmla="*/ 1282700 h 1397000"/>
                  <a:gd name="connsiteX4" fmla="*/ 688975 w 1106918"/>
                  <a:gd name="connsiteY4" fmla="*/ 1327150 h 1397000"/>
                  <a:gd name="connsiteX5" fmla="*/ 1076325 w 1106918"/>
                  <a:gd name="connsiteY5" fmla="*/ 914400 h 1397000"/>
                  <a:gd name="connsiteX6" fmla="*/ 872531 w 1106918"/>
                  <a:gd name="connsiteY6" fmla="*/ 745067 h 1397000"/>
                  <a:gd name="connsiteX7" fmla="*/ 466725 w 1106918"/>
                  <a:gd name="connsiteY7" fmla="*/ 571500 h 1397000"/>
                  <a:gd name="connsiteX8" fmla="*/ 644525 w 1106918"/>
                  <a:gd name="connsiteY8" fmla="*/ 387350 h 1397000"/>
                  <a:gd name="connsiteX9" fmla="*/ 930275 w 1106918"/>
                  <a:gd name="connsiteY9" fmla="*/ 387350 h 1397000"/>
                  <a:gd name="connsiteX10" fmla="*/ 897932 w 1106918"/>
                  <a:gd name="connsiteY10" fmla="*/ 69850 h 1397000"/>
                  <a:gd name="connsiteX11" fmla="*/ 606425 w 1106918"/>
                  <a:gd name="connsiteY11" fmla="*/ 6350 h 1397000"/>
                  <a:gd name="connsiteX0" fmla="*/ 606425 w 972508"/>
                  <a:gd name="connsiteY0" fmla="*/ 6350 h 1397000"/>
                  <a:gd name="connsiteX1" fmla="*/ 263525 w 972508"/>
                  <a:gd name="connsiteY1" fmla="*/ 107950 h 1397000"/>
                  <a:gd name="connsiteX2" fmla="*/ 15875 w 972508"/>
                  <a:gd name="connsiteY2" fmla="*/ 641350 h 1397000"/>
                  <a:gd name="connsiteX3" fmla="*/ 168275 w 972508"/>
                  <a:gd name="connsiteY3" fmla="*/ 1282700 h 1397000"/>
                  <a:gd name="connsiteX4" fmla="*/ 688975 w 972508"/>
                  <a:gd name="connsiteY4" fmla="*/ 1327150 h 1397000"/>
                  <a:gd name="connsiteX5" fmla="*/ 911869 w 972508"/>
                  <a:gd name="connsiteY5" fmla="*/ 1011415 h 1397000"/>
                  <a:gd name="connsiteX6" fmla="*/ 872531 w 972508"/>
                  <a:gd name="connsiteY6" fmla="*/ 745067 h 1397000"/>
                  <a:gd name="connsiteX7" fmla="*/ 466725 w 972508"/>
                  <a:gd name="connsiteY7" fmla="*/ 571500 h 1397000"/>
                  <a:gd name="connsiteX8" fmla="*/ 644525 w 972508"/>
                  <a:gd name="connsiteY8" fmla="*/ 387350 h 1397000"/>
                  <a:gd name="connsiteX9" fmla="*/ 930275 w 972508"/>
                  <a:gd name="connsiteY9" fmla="*/ 387350 h 1397000"/>
                  <a:gd name="connsiteX10" fmla="*/ 897932 w 972508"/>
                  <a:gd name="connsiteY10" fmla="*/ 69850 h 1397000"/>
                  <a:gd name="connsiteX11" fmla="*/ 606425 w 972508"/>
                  <a:gd name="connsiteY11" fmla="*/ 6350 h 1397000"/>
                  <a:gd name="connsiteX0" fmla="*/ 606425 w 972510"/>
                  <a:gd name="connsiteY0" fmla="*/ 6350 h 1397000"/>
                  <a:gd name="connsiteX1" fmla="*/ 263525 w 972510"/>
                  <a:gd name="connsiteY1" fmla="*/ 107950 h 1397000"/>
                  <a:gd name="connsiteX2" fmla="*/ 15875 w 972510"/>
                  <a:gd name="connsiteY2" fmla="*/ 641350 h 1397000"/>
                  <a:gd name="connsiteX3" fmla="*/ 168275 w 972510"/>
                  <a:gd name="connsiteY3" fmla="*/ 1282700 h 1397000"/>
                  <a:gd name="connsiteX4" fmla="*/ 688975 w 972510"/>
                  <a:gd name="connsiteY4" fmla="*/ 1327150 h 1397000"/>
                  <a:gd name="connsiteX5" fmla="*/ 911869 w 972510"/>
                  <a:gd name="connsiteY5" fmla="*/ 1011415 h 1397000"/>
                  <a:gd name="connsiteX6" fmla="*/ 872531 w 972510"/>
                  <a:gd name="connsiteY6" fmla="*/ 745067 h 1397000"/>
                  <a:gd name="connsiteX7" fmla="*/ 555279 w 972510"/>
                  <a:gd name="connsiteY7" fmla="*/ 600605 h 1397000"/>
                  <a:gd name="connsiteX8" fmla="*/ 644525 w 972510"/>
                  <a:gd name="connsiteY8" fmla="*/ 387350 h 1397000"/>
                  <a:gd name="connsiteX9" fmla="*/ 930275 w 972510"/>
                  <a:gd name="connsiteY9" fmla="*/ 387350 h 1397000"/>
                  <a:gd name="connsiteX10" fmla="*/ 897932 w 972510"/>
                  <a:gd name="connsiteY10" fmla="*/ 69850 h 1397000"/>
                  <a:gd name="connsiteX11" fmla="*/ 606425 w 972510"/>
                  <a:gd name="connsiteY11" fmla="*/ 6350 h 1397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972510" h="1397000">
                    <a:moveTo>
                      <a:pt x="606425" y="6350"/>
                    </a:moveTo>
                    <a:cubicBezTo>
                      <a:pt x="500691" y="12700"/>
                      <a:pt x="361950" y="2117"/>
                      <a:pt x="263525" y="107950"/>
                    </a:cubicBezTo>
                    <a:cubicBezTo>
                      <a:pt x="165100" y="213783"/>
                      <a:pt x="31750" y="445558"/>
                      <a:pt x="15875" y="641350"/>
                    </a:cubicBezTo>
                    <a:cubicBezTo>
                      <a:pt x="0" y="837142"/>
                      <a:pt x="56092" y="1168400"/>
                      <a:pt x="168275" y="1282700"/>
                    </a:cubicBezTo>
                    <a:cubicBezTo>
                      <a:pt x="280458" y="1397000"/>
                      <a:pt x="565043" y="1372364"/>
                      <a:pt x="688975" y="1327150"/>
                    </a:cubicBezTo>
                    <a:cubicBezTo>
                      <a:pt x="812907" y="1281936"/>
                      <a:pt x="881276" y="1108429"/>
                      <a:pt x="911869" y="1011415"/>
                    </a:cubicBezTo>
                    <a:cubicBezTo>
                      <a:pt x="942462" y="914401"/>
                      <a:pt x="931963" y="813535"/>
                      <a:pt x="872531" y="745067"/>
                    </a:cubicBezTo>
                    <a:cubicBezTo>
                      <a:pt x="813099" y="676599"/>
                      <a:pt x="593280" y="660225"/>
                      <a:pt x="555279" y="600605"/>
                    </a:cubicBezTo>
                    <a:cubicBezTo>
                      <a:pt x="517278" y="540986"/>
                      <a:pt x="582026" y="422892"/>
                      <a:pt x="644525" y="387350"/>
                    </a:cubicBezTo>
                    <a:cubicBezTo>
                      <a:pt x="707024" y="351808"/>
                      <a:pt x="888041" y="440267"/>
                      <a:pt x="930275" y="387350"/>
                    </a:cubicBezTo>
                    <a:cubicBezTo>
                      <a:pt x="972509" y="334433"/>
                      <a:pt x="951907" y="133350"/>
                      <a:pt x="897932" y="69850"/>
                    </a:cubicBezTo>
                    <a:cubicBezTo>
                      <a:pt x="843957" y="6350"/>
                      <a:pt x="712160" y="0"/>
                      <a:pt x="606425" y="6350"/>
                    </a:cubicBezTo>
                    <a:close/>
                  </a:path>
                </a:pathLst>
              </a:custGeom>
              <a:ln>
                <a:solidFill>
                  <a:srgbClr val="FF6600"/>
                </a:solidFill>
              </a:ln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>
                  <a:defRPr/>
                </a:pPr>
                <a:endParaRPr lang="en-US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619" name="Freeform 618"/>
              <p:cNvSpPr/>
              <p:nvPr/>
            </p:nvSpPr>
            <p:spPr>
              <a:xfrm>
                <a:off x="2997200" y="3776133"/>
                <a:ext cx="152400" cy="270934"/>
              </a:xfrm>
              <a:custGeom>
                <a:avLst/>
                <a:gdLst>
                  <a:gd name="connsiteX0" fmla="*/ 0 w 152400"/>
                  <a:gd name="connsiteY0" fmla="*/ 0 h 270934"/>
                  <a:gd name="connsiteX1" fmla="*/ 42333 w 152400"/>
                  <a:gd name="connsiteY1" fmla="*/ 160867 h 270934"/>
                  <a:gd name="connsiteX2" fmla="*/ 152400 w 152400"/>
                  <a:gd name="connsiteY2" fmla="*/ 270934 h 2709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52400" h="270934">
                    <a:moveTo>
                      <a:pt x="0" y="0"/>
                    </a:moveTo>
                    <a:cubicBezTo>
                      <a:pt x="8466" y="57855"/>
                      <a:pt x="16933" y="115711"/>
                      <a:pt x="42333" y="160867"/>
                    </a:cubicBezTo>
                    <a:cubicBezTo>
                      <a:pt x="67733" y="206023"/>
                      <a:pt x="110066" y="238478"/>
                      <a:pt x="152400" y="270934"/>
                    </a:cubicBezTo>
                  </a:path>
                </a:pathLst>
              </a:custGeom>
              <a:ln w="12700" cap="flat" cmpd="sng" algn="ctr">
                <a:solidFill>
                  <a:srgbClr val="FF66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8" name="Group 10"/>
            <p:cNvGrpSpPr/>
            <p:nvPr/>
          </p:nvGrpSpPr>
          <p:grpSpPr>
            <a:xfrm rot="21100096" flipH="1">
              <a:off x="3552299" y="674113"/>
              <a:ext cx="2326274" cy="5273867"/>
              <a:chOff x="1457676" y="609600"/>
              <a:chExt cx="2326274" cy="5273867"/>
            </a:xfrm>
          </p:grpSpPr>
          <p:sp>
            <p:nvSpPr>
              <p:cNvPr id="608" name="Can 607"/>
              <p:cNvSpPr/>
              <p:nvPr/>
            </p:nvSpPr>
            <p:spPr>
              <a:xfrm>
                <a:off x="2590800" y="2853266"/>
                <a:ext cx="228600" cy="931333"/>
              </a:xfrm>
              <a:prstGeom prst="can">
                <a:avLst/>
              </a:prstGeom>
              <a:ln/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09" name="Can 608"/>
              <p:cNvSpPr/>
              <p:nvPr/>
            </p:nvSpPr>
            <p:spPr>
              <a:xfrm>
                <a:off x="2895600" y="2853266"/>
                <a:ext cx="228600" cy="931333"/>
              </a:xfrm>
              <a:prstGeom prst="can">
                <a:avLst/>
              </a:prstGeom>
              <a:ln/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10" name="Freeform 609"/>
              <p:cNvSpPr/>
              <p:nvPr/>
            </p:nvSpPr>
            <p:spPr>
              <a:xfrm>
                <a:off x="1457676" y="609600"/>
                <a:ext cx="1996723" cy="2269067"/>
              </a:xfrm>
              <a:custGeom>
                <a:avLst/>
                <a:gdLst>
                  <a:gd name="connsiteX0" fmla="*/ 1251655 w 1713088"/>
                  <a:gd name="connsiteY0" fmla="*/ 2036234 h 2036234"/>
                  <a:gd name="connsiteX1" fmla="*/ 1632655 w 1713088"/>
                  <a:gd name="connsiteY1" fmla="*/ 825500 h 2036234"/>
                  <a:gd name="connsiteX2" fmla="*/ 1607255 w 1713088"/>
                  <a:gd name="connsiteY2" fmla="*/ 198967 h 2036234"/>
                  <a:gd name="connsiteX3" fmla="*/ 997655 w 1713088"/>
                  <a:gd name="connsiteY3" fmla="*/ 21167 h 2036234"/>
                  <a:gd name="connsiteX4" fmla="*/ 836789 w 1713088"/>
                  <a:gd name="connsiteY4" fmla="*/ 325967 h 2036234"/>
                  <a:gd name="connsiteX5" fmla="*/ 862189 w 1713088"/>
                  <a:gd name="connsiteY5" fmla="*/ 419100 h 2036234"/>
                  <a:gd name="connsiteX6" fmla="*/ 193322 w 1713088"/>
                  <a:gd name="connsiteY6" fmla="*/ 402167 h 2036234"/>
                  <a:gd name="connsiteX7" fmla="*/ 32455 w 1713088"/>
                  <a:gd name="connsiteY7" fmla="*/ 1333500 h 2036234"/>
                  <a:gd name="connsiteX8" fmla="*/ 388055 w 1713088"/>
                  <a:gd name="connsiteY8" fmla="*/ 1697567 h 2036234"/>
                  <a:gd name="connsiteX9" fmla="*/ 117122 w 1713088"/>
                  <a:gd name="connsiteY9" fmla="*/ 2027767 h 2036234"/>
                  <a:gd name="connsiteX0" fmla="*/ 1251655 w 1713088"/>
                  <a:gd name="connsiteY0" fmla="*/ 2051756 h 2051756"/>
                  <a:gd name="connsiteX1" fmla="*/ 1632655 w 1713088"/>
                  <a:gd name="connsiteY1" fmla="*/ 841022 h 2051756"/>
                  <a:gd name="connsiteX2" fmla="*/ 1607255 w 1713088"/>
                  <a:gd name="connsiteY2" fmla="*/ 214489 h 2051756"/>
                  <a:gd name="connsiteX3" fmla="*/ 997655 w 1713088"/>
                  <a:gd name="connsiteY3" fmla="*/ 36689 h 2051756"/>
                  <a:gd name="connsiteX4" fmla="*/ 862189 w 1713088"/>
                  <a:gd name="connsiteY4" fmla="*/ 434622 h 2051756"/>
                  <a:gd name="connsiteX5" fmla="*/ 193322 w 1713088"/>
                  <a:gd name="connsiteY5" fmla="*/ 417689 h 2051756"/>
                  <a:gd name="connsiteX6" fmla="*/ 32455 w 1713088"/>
                  <a:gd name="connsiteY6" fmla="*/ 1349022 h 2051756"/>
                  <a:gd name="connsiteX7" fmla="*/ 388055 w 1713088"/>
                  <a:gd name="connsiteY7" fmla="*/ 1713089 h 2051756"/>
                  <a:gd name="connsiteX8" fmla="*/ 117122 w 1713088"/>
                  <a:gd name="connsiteY8" fmla="*/ 2043289 h 2051756"/>
                  <a:gd name="connsiteX0" fmla="*/ 1251655 w 1691922"/>
                  <a:gd name="connsiteY0" fmla="*/ 2051756 h 2051756"/>
                  <a:gd name="connsiteX1" fmla="*/ 1632655 w 1691922"/>
                  <a:gd name="connsiteY1" fmla="*/ 841022 h 2051756"/>
                  <a:gd name="connsiteX2" fmla="*/ 1607255 w 1691922"/>
                  <a:gd name="connsiteY2" fmla="*/ 214489 h 2051756"/>
                  <a:gd name="connsiteX3" fmla="*/ 1454855 w 1691922"/>
                  <a:gd name="connsiteY3" fmla="*/ 36689 h 2051756"/>
                  <a:gd name="connsiteX4" fmla="*/ 862189 w 1691922"/>
                  <a:gd name="connsiteY4" fmla="*/ 434622 h 2051756"/>
                  <a:gd name="connsiteX5" fmla="*/ 193322 w 1691922"/>
                  <a:gd name="connsiteY5" fmla="*/ 417689 h 2051756"/>
                  <a:gd name="connsiteX6" fmla="*/ 32455 w 1691922"/>
                  <a:gd name="connsiteY6" fmla="*/ 1349022 h 2051756"/>
                  <a:gd name="connsiteX7" fmla="*/ 388055 w 1691922"/>
                  <a:gd name="connsiteY7" fmla="*/ 1713089 h 2051756"/>
                  <a:gd name="connsiteX8" fmla="*/ 117122 w 1691922"/>
                  <a:gd name="connsiteY8" fmla="*/ 2043289 h 2051756"/>
                  <a:gd name="connsiteX0" fmla="*/ 1251655 w 1691922"/>
                  <a:gd name="connsiteY0" fmla="*/ 2051756 h 2051756"/>
                  <a:gd name="connsiteX1" fmla="*/ 1632655 w 1691922"/>
                  <a:gd name="connsiteY1" fmla="*/ 841022 h 2051756"/>
                  <a:gd name="connsiteX2" fmla="*/ 1607255 w 1691922"/>
                  <a:gd name="connsiteY2" fmla="*/ 214489 h 2051756"/>
                  <a:gd name="connsiteX3" fmla="*/ 1454855 w 1691922"/>
                  <a:gd name="connsiteY3" fmla="*/ 36689 h 2051756"/>
                  <a:gd name="connsiteX4" fmla="*/ 1090789 w 1691922"/>
                  <a:gd name="connsiteY4" fmla="*/ 434622 h 2051756"/>
                  <a:gd name="connsiteX5" fmla="*/ 193322 w 1691922"/>
                  <a:gd name="connsiteY5" fmla="*/ 417689 h 2051756"/>
                  <a:gd name="connsiteX6" fmla="*/ 32455 w 1691922"/>
                  <a:gd name="connsiteY6" fmla="*/ 1349022 h 2051756"/>
                  <a:gd name="connsiteX7" fmla="*/ 388055 w 1691922"/>
                  <a:gd name="connsiteY7" fmla="*/ 1713089 h 2051756"/>
                  <a:gd name="connsiteX8" fmla="*/ 117122 w 1691922"/>
                  <a:gd name="connsiteY8" fmla="*/ 2043289 h 2051756"/>
                  <a:gd name="connsiteX0" fmla="*/ 1251655 w 1666522"/>
                  <a:gd name="connsiteY0" fmla="*/ 2082800 h 2082800"/>
                  <a:gd name="connsiteX1" fmla="*/ 1632655 w 1666522"/>
                  <a:gd name="connsiteY1" fmla="*/ 872066 h 2082800"/>
                  <a:gd name="connsiteX2" fmla="*/ 1454855 w 1666522"/>
                  <a:gd name="connsiteY2" fmla="*/ 67733 h 2082800"/>
                  <a:gd name="connsiteX3" fmla="*/ 1090789 w 1666522"/>
                  <a:gd name="connsiteY3" fmla="*/ 465666 h 2082800"/>
                  <a:gd name="connsiteX4" fmla="*/ 193322 w 1666522"/>
                  <a:gd name="connsiteY4" fmla="*/ 448733 h 2082800"/>
                  <a:gd name="connsiteX5" fmla="*/ 32455 w 1666522"/>
                  <a:gd name="connsiteY5" fmla="*/ 1380066 h 2082800"/>
                  <a:gd name="connsiteX6" fmla="*/ 388055 w 1666522"/>
                  <a:gd name="connsiteY6" fmla="*/ 1744133 h 2082800"/>
                  <a:gd name="connsiteX7" fmla="*/ 117122 w 1666522"/>
                  <a:gd name="connsiteY7" fmla="*/ 2074333 h 2082800"/>
                  <a:gd name="connsiteX0" fmla="*/ 1251655 w 1697566"/>
                  <a:gd name="connsiteY0" fmla="*/ 2082800 h 2082800"/>
                  <a:gd name="connsiteX1" fmla="*/ 1632655 w 1697566"/>
                  <a:gd name="connsiteY1" fmla="*/ 872066 h 2082800"/>
                  <a:gd name="connsiteX2" fmla="*/ 1607255 w 1697566"/>
                  <a:gd name="connsiteY2" fmla="*/ 67733 h 2082800"/>
                  <a:gd name="connsiteX3" fmla="*/ 1090789 w 1697566"/>
                  <a:gd name="connsiteY3" fmla="*/ 465666 h 2082800"/>
                  <a:gd name="connsiteX4" fmla="*/ 193322 w 1697566"/>
                  <a:gd name="connsiteY4" fmla="*/ 448733 h 2082800"/>
                  <a:gd name="connsiteX5" fmla="*/ 32455 w 1697566"/>
                  <a:gd name="connsiteY5" fmla="*/ 1380066 h 2082800"/>
                  <a:gd name="connsiteX6" fmla="*/ 388055 w 1697566"/>
                  <a:gd name="connsiteY6" fmla="*/ 1744133 h 2082800"/>
                  <a:gd name="connsiteX7" fmla="*/ 117122 w 1697566"/>
                  <a:gd name="connsiteY7" fmla="*/ 2074333 h 2082800"/>
                  <a:gd name="connsiteX0" fmla="*/ 1260122 w 1700389"/>
                  <a:gd name="connsiteY0" fmla="*/ 2057400 h 2057400"/>
                  <a:gd name="connsiteX1" fmla="*/ 1641122 w 1700389"/>
                  <a:gd name="connsiteY1" fmla="*/ 846666 h 2057400"/>
                  <a:gd name="connsiteX2" fmla="*/ 1615722 w 1700389"/>
                  <a:gd name="connsiteY2" fmla="*/ 42333 h 2057400"/>
                  <a:gd name="connsiteX3" fmla="*/ 1251656 w 1700389"/>
                  <a:gd name="connsiteY3" fmla="*/ 592666 h 2057400"/>
                  <a:gd name="connsiteX4" fmla="*/ 201789 w 1700389"/>
                  <a:gd name="connsiteY4" fmla="*/ 423333 h 2057400"/>
                  <a:gd name="connsiteX5" fmla="*/ 40922 w 1700389"/>
                  <a:gd name="connsiteY5" fmla="*/ 1354666 h 2057400"/>
                  <a:gd name="connsiteX6" fmla="*/ 396522 w 1700389"/>
                  <a:gd name="connsiteY6" fmla="*/ 1718733 h 2057400"/>
                  <a:gd name="connsiteX7" fmla="*/ 125589 w 1700389"/>
                  <a:gd name="connsiteY7" fmla="*/ 2048933 h 2057400"/>
                  <a:gd name="connsiteX0" fmla="*/ 1224844 w 1665111"/>
                  <a:gd name="connsiteY0" fmla="*/ 2142067 h 2142067"/>
                  <a:gd name="connsiteX1" fmla="*/ 1605844 w 1665111"/>
                  <a:gd name="connsiteY1" fmla="*/ 931333 h 2142067"/>
                  <a:gd name="connsiteX2" fmla="*/ 1580444 w 1665111"/>
                  <a:gd name="connsiteY2" fmla="*/ 127000 h 2142067"/>
                  <a:gd name="connsiteX3" fmla="*/ 1216378 w 1665111"/>
                  <a:gd name="connsiteY3" fmla="*/ 677333 h 2142067"/>
                  <a:gd name="connsiteX4" fmla="*/ 395111 w 1665111"/>
                  <a:gd name="connsiteY4" fmla="*/ 127000 h 2142067"/>
                  <a:gd name="connsiteX5" fmla="*/ 5644 w 1665111"/>
                  <a:gd name="connsiteY5" fmla="*/ 1439333 h 2142067"/>
                  <a:gd name="connsiteX6" fmla="*/ 361244 w 1665111"/>
                  <a:gd name="connsiteY6" fmla="*/ 1803400 h 2142067"/>
                  <a:gd name="connsiteX7" fmla="*/ 90311 w 1665111"/>
                  <a:gd name="connsiteY7" fmla="*/ 2133600 h 2142067"/>
                  <a:gd name="connsiteX0" fmla="*/ 1453444 w 1893711"/>
                  <a:gd name="connsiteY0" fmla="*/ 2057400 h 2057400"/>
                  <a:gd name="connsiteX1" fmla="*/ 1834444 w 1893711"/>
                  <a:gd name="connsiteY1" fmla="*/ 846666 h 2057400"/>
                  <a:gd name="connsiteX2" fmla="*/ 1809044 w 1893711"/>
                  <a:gd name="connsiteY2" fmla="*/ 42333 h 2057400"/>
                  <a:gd name="connsiteX3" fmla="*/ 1444978 w 1893711"/>
                  <a:gd name="connsiteY3" fmla="*/ 592666 h 2057400"/>
                  <a:gd name="connsiteX4" fmla="*/ 623711 w 1893711"/>
                  <a:gd name="connsiteY4" fmla="*/ 42333 h 2057400"/>
                  <a:gd name="connsiteX5" fmla="*/ 5644 w 1893711"/>
                  <a:gd name="connsiteY5" fmla="*/ 745066 h 2057400"/>
                  <a:gd name="connsiteX6" fmla="*/ 589844 w 1893711"/>
                  <a:gd name="connsiteY6" fmla="*/ 1718733 h 2057400"/>
                  <a:gd name="connsiteX7" fmla="*/ 318911 w 1893711"/>
                  <a:gd name="connsiteY7" fmla="*/ 2048933 h 2057400"/>
                  <a:gd name="connsiteX0" fmla="*/ 1453444 w 1893711"/>
                  <a:gd name="connsiteY0" fmla="*/ 2269067 h 2269067"/>
                  <a:gd name="connsiteX1" fmla="*/ 1834444 w 1893711"/>
                  <a:gd name="connsiteY1" fmla="*/ 1058333 h 2269067"/>
                  <a:gd name="connsiteX2" fmla="*/ 1809044 w 1893711"/>
                  <a:gd name="connsiteY2" fmla="*/ 254000 h 2269067"/>
                  <a:gd name="connsiteX3" fmla="*/ 1444978 w 1893711"/>
                  <a:gd name="connsiteY3" fmla="*/ 804333 h 2269067"/>
                  <a:gd name="connsiteX4" fmla="*/ 623711 w 1893711"/>
                  <a:gd name="connsiteY4" fmla="*/ 25400 h 2269067"/>
                  <a:gd name="connsiteX5" fmla="*/ 5644 w 1893711"/>
                  <a:gd name="connsiteY5" fmla="*/ 956733 h 2269067"/>
                  <a:gd name="connsiteX6" fmla="*/ 589844 w 1893711"/>
                  <a:gd name="connsiteY6" fmla="*/ 1930400 h 2269067"/>
                  <a:gd name="connsiteX7" fmla="*/ 318911 w 1893711"/>
                  <a:gd name="connsiteY7" fmla="*/ 2260600 h 2269067"/>
                  <a:gd name="connsiteX0" fmla="*/ 1453444 w 1893711"/>
                  <a:gd name="connsiteY0" fmla="*/ 2269067 h 2269067"/>
                  <a:gd name="connsiteX1" fmla="*/ 1834444 w 1893711"/>
                  <a:gd name="connsiteY1" fmla="*/ 1058333 h 2269067"/>
                  <a:gd name="connsiteX2" fmla="*/ 1809044 w 1893711"/>
                  <a:gd name="connsiteY2" fmla="*/ 254000 h 2269067"/>
                  <a:gd name="connsiteX3" fmla="*/ 1444978 w 1893711"/>
                  <a:gd name="connsiteY3" fmla="*/ 804333 h 2269067"/>
                  <a:gd name="connsiteX4" fmla="*/ 623711 w 1893711"/>
                  <a:gd name="connsiteY4" fmla="*/ 25400 h 2269067"/>
                  <a:gd name="connsiteX5" fmla="*/ 5644 w 1893711"/>
                  <a:gd name="connsiteY5" fmla="*/ 956733 h 2269067"/>
                  <a:gd name="connsiteX6" fmla="*/ 589844 w 1893711"/>
                  <a:gd name="connsiteY6" fmla="*/ 1930400 h 2269067"/>
                  <a:gd name="connsiteX7" fmla="*/ 1275645 w 1893711"/>
                  <a:gd name="connsiteY7" fmla="*/ 1769534 h 2269067"/>
                  <a:gd name="connsiteX8" fmla="*/ 318911 w 1893711"/>
                  <a:gd name="connsiteY8" fmla="*/ 2260600 h 2269067"/>
                  <a:gd name="connsiteX0" fmla="*/ 1556456 w 1996723"/>
                  <a:gd name="connsiteY0" fmla="*/ 2269067 h 2269067"/>
                  <a:gd name="connsiteX1" fmla="*/ 1937456 w 1996723"/>
                  <a:gd name="connsiteY1" fmla="*/ 1058333 h 2269067"/>
                  <a:gd name="connsiteX2" fmla="*/ 1912056 w 1996723"/>
                  <a:gd name="connsiteY2" fmla="*/ 254000 h 2269067"/>
                  <a:gd name="connsiteX3" fmla="*/ 1547990 w 1996723"/>
                  <a:gd name="connsiteY3" fmla="*/ 804333 h 2269067"/>
                  <a:gd name="connsiteX4" fmla="*/ 726723 w 1996723"/>
                  <a:gd name="connsiteY4" fmla="*/ 25400 h 2269067"/>
                  <a:gd name="connsiteX5" fmla="*/ 108656 w 1996723"/>
                  <a:gd name="connsiteY5" fmla="*/ 956733 h 2269067"/>
                  <a:gd name="connsiteX6" fmla="*/ 1378657 w 1996723"/>
                  <a:gd name="connsiteY6" fmla="*/ 1769534 h 2269067"/>
                  <a:gd name="connsiteX7" fmla="*/ 421923 w 1996723"/>
                  <a:gd name="connsiteY7" fmla="*/ 2260600 h 2269067"/>
                  <a:gd name="connsiteX0" fmla="*/ 1556456 w 1996723"/>
                  <a:gd name="connsiteY0" fmla="*/ 2269067 h 2269067"/>
                  <a:gd name="connsiteX1" fmla="*/ 1937456 w 1996723"/>
                  <a:gd name="connsiteY1" fmla="*/ 1058333 h 2269067"/>
                  <a:gd name="connsiteX2" fmla="*/ 1912056 w 1996723"/>
                  <a:gd name="connsiteY2" fmla="*/ 254000 h 2269067"/>
                  <a:gd name="connsiteX3" fmla="*/ 1547990 w 1996723"/>
                  <a:gd name="connsiteY3" fmla="*/ 804333 h 2269067"/>
                  <a:gd name="connsiteX4" fmla="*/ 726723 w 1996723"/>
                  <a:gd name="connsiteY4" fmla="*/ 25400 h 2269067"/>
                  <a:gd name="connsiteX5" fmla="*/ 108656 w 1996723"/>
                  <a:gd name="connsiteY5" fmla="*/ 956733 h 2269067"/>
                  <a:gd name="connsiteX6" fmla="*/ 1378657 w 1996723"/>
                  <a:gd name="connsiteY6" fmla="*/ 1769534 h 2269067"/>
                  <a:gd name="connsiteX7" fmla="*/ 489657 w 1996723"/>
                  <a:gd name="connsiteY7" fmla="*/ 1786468 h 2269067"/>
                  <a:gd name="connsiteX8" fmla="*/ 421923 w 1996723"/>
                  <a:gd name="connsiteY8" fmla="*/ 2260600 h 2269067"/>
                  <a:gd name="connsiteX0" fmla="*/ 1556456 w 1996723"/>
                  <a:gd name="connsiteY0" fmla="*/ 2269067 h 2269067"/>
                  <a:gd name="connsiteX1" fmla="*/ 1937456 w 1996723"/>
                  <a:gd name="connsiteY1" fmla="*/ 1058333 h 2269067"/>
                  <a:gd name="connsiteX2" fmla="*/ 1912056 w 1996723"/>
                  <a:gd name="connsiteY2" fmla="*/ 254000 h 2269067"/>
                  <a:gd name="connsiteX3" fmla="*/ 1547990 w 1996723"/>
                  <a:gd name="connsiteY3" fmla="*/ 804333 h 2269067"/>
                  <a:gd name="connsiteX4" fmla="*/ 726723 w 1996723"/>
                  <a:gd name="connsiteY4" fmla="*/ 25400 h 2269067"/>
                  <a:gd name="connsiteX5" fmla="*/ 108656 w 1996723"/>
                  <a:gd name="connsiteY5" fmla="*/ 956733 h 2269067"/>
                  <a:gd name="connsiteX6" fmla="*/ 1378657 w 1996723"/>
                  <a:gd name="connsiteY6" fmla="*/ 1769534 h 2269067"/>
                  <a:gd name="connsiteX7" fmla="*/ 489657 w 1996723"/>
                  <a:gd name="connsiteY7" fmla="*/ 1786468 h 2269067"/>
                  <a:gd name="connsiteX8" fmla="*/ 421923 w 1996723"/>
                  <a:gd name="connsiteY8" fmla="*/ 2032000 h 2269067"/>
                  <a:gd name="connsiteX0" fmla="*/ 1556456 w 1996723"/>
                  <a:gd name="connsiteY0" fmla="*/ 2269067 h 2269067"/>
                  <a:gd name="connsiteX1" fmla="*/ 1937456 w 1996723"/>
                  <a:gd name="connsiteY1" fmla="*/ 1058333 h 2269067"/>
                  <a:gd name="connsiteX2" fmla="*/ 1912056 w 1996723"/>
                  <a:gd name="connsiteY2" fmla="*/ 254000 h 2269067"/>
                  <a:gd name="connsiteX3" fmla="*/ 1547990 w 1996723"/>
                  <a:gd name="connsiteY3" fmla="*/ 804333 h 2269067"/>
                  <a:gd name="connsiteX4" fmla="*/ 726723 w 1996723"/>
                  <a:gd name="connsiteY4" fmla="*/ 25400 h 2269067"/>
                  <a:gd name="connsiteX5" fmla="*/ 108656 w 1996723"/>
                  <a:gd name="connsiteY5" fmla="*/ 956733 h 2269067"/>
                  <a:gd name="connsiteX6" fmla="*/ 1378657 w 1996723"/>
                  <a:gd name="connsiteY6" fmla="*/ 1769534 h 2269067"/>
                  <a:gd name="connsiteX7" fmla="*/ 489657 w 1996723"/>
                  <a:gd name="connsiteY7" fmla="*/ 1786468 h 2269067"/>
                  <a:gd name="connsiteX8" fmla="*/ 1260123 w 1996723"/>
                  <a:gd name="connsiteY8" fmla="*/ 2260600 h 2269067"/>
                  <a:gd name="connsiteX0" fmla="*/ 1556456 w 1996723"/>
                  <a:gd name="connsiteY0" fmla="*/ 2269067 h 2269067"/>
                  <a:gd name="connsiteX1" fmla="*/ 1937456 w 1996723"/>
                  <a:gd name="connsiteY1" fmla="*/ 1058333 h 2269067"/>
                  <a:gd name="connsiteX2" fmla="*/ 1912056 w 1996723"/>
                  <a:gd name="connsiteY2" fmla="*/ 254000 h 2269067"/>
                  <a:gd name="connsiteX3" fmla="*/ 1547990 w 1996723"/>
                  <a:gd name="connsiteY3" fmla="*/ 804333 h 2269067"/>
                  <a:gd name="connsiteX4" fmla="*/ 726723 w 1996723"/>
                  <a:gd name="connsiteY4" fmla="*/ 25400 h 2269067"/>
                  <a:gd name="connsiteX5" fmla="*/ 108656 w 1996723"/>
                  <a:gd name="connsiteY5" fmla="*/ 956733 h 2269067"/>
                  <a:gd name="connsiteX6" fmla="*/ 1378657 w 1996723"/>
                  <a:gd name="connsiteY6" fmla="*/ 1769534 h 2269067"/>
                  <a:gd name="connsiteX7" fmla="*/ 489657 w 1996723"/>
                  <a:gd name="connsiteY7" fmla="*/ 1786468 h 2269067"/>
                  <a:gd name="connsiteX8" fmla="*/ 455791 w 1996723"/>
                  <a:gd name="connsiteY8" fmla="*/ 1930401 h 2269067"/>
                  <a:gd name="connsiteX9" fmla="*/ 1260123 w 1996723"/>
                  <a:gd name="connsiteY9" fmla="*/ 2260600 h 2269067"/>
                  <a:gd name="connsiteX0" fmla="*/ 1556456 w 1996723"/>
                  <a:gd name="connsiteY0" fmla="*/ 2269067 h 2269067"/>
                  <a:gd name="connsiteX1" fmla="*/ 1937456 w 1996723"/>
                  <a:gd name="connsiteY1" fmla="*/ 1058333 h 2269067"/>
                  <a:gd name="connsiteX2" fmla="*/ 1912056 w 1996723"/>
                  <a:gd name="connsiteY2" fmla="*/ 254000 h 2269067"/>
                  <a:gd name="connsiteX3" fmla="*/ 1547990 w 1996723"/>
                  <a:gd name="connsiteY3" fmla="*/ 804333 h 2269067"/>
                  <a:gd name="connsiteX4" fmla="*/ 726723 w 1996723"/>
                  <a:gd name="connsiteY4" fmla="*/ 25400 h 2269067"/>
                  <a:gd name="connsiteX5" fmla="*/ 108656 w 1996723"/>
                  <a:gd name="connsiteY5" fmla="*/ 956733 h 2269067"/>
                  <a:gd name="connsiteX6" fmla="*/ 1378657 w 1996723"/>
                  <a:gd name="connsiteY6" fmla="*/ 1769534 h 2269067"/>
                  <a:gd name="connsiteX7" fmla="*/ 489657 w 1996723"/>
                  <a:gd name="connsiteY7" fmla="*/ 1786468 h 2269067"/>
                  <a:gd name="connsiteX8" fmla="*/ 709791 w 1996723"/>
                  <a:gd name="connsiteY8" fmla="*/ 1566334 h 2269067"/>
                  <a:gd name="connsiteX9" fmla="*/ 455791 w 1996723"/>
                  <a:gd name="connsiteY9" fmla="*/ 1930401 h 2269067"/>
                  <a:gd name="connsiteX10" fmla="*/ 1260123 w 1996723"/>
                  <a:gd name="connsiteY10" fmla="*/ 2260600 h 2269067"/>
                  <a:gd name="connsiteX0" fmla="*/ 1556456 w 1996723"/>
                  <a:gd name="connsiteY0" fmla="*/ 2269067 h 2269067"/>
                  <a:gd name="connsiteX1" fmla="*/ 1937456 w 1996723"/>
                  <a:gd name="connsiteY1" fmla="*/ 1058333 h 2269067"/>
                  <a:gd name="connsiteX2" fmla="*/ 1912056 w 1996723"/>
                  <a:gd name="connsiteY2" fmla="*/ 254000 h 2269067"/>
                  <a:gd name="connsiteX3" fmla="*/ 1547990 w 1996723"/>
                  <a:gd name="connsiteY3" fmla="*/ 804333 h 2269067"/>
                  <a:gd name="connsiteX4" fmla="*/ 726723 w 1996723"/>
                  <a:gd name="connsiteY4" fmla="*/ 25400 h 2269067"/>
                  <a:gd name="connsiteX5" fmla="*/ 108656 w 1996723"/>
                  <a:gd name="connsiteY5" fmla="*/ 956733 h 2269067"/>
                  <a:gd name="connsiteX6" fmla="*/ 1378657 w 1996723"/>
                  <a:gd name="connsiteY6" fmla="*/ 1769534 h 2269067"/>
                  <a:gd name="connsiteX7" fmla="*/ 709791 w 1996723"/>
                  <a:gd name="connsiteY7" fmla="*/ 1566334 h 2269067"/>
                  <a:gd name="connsiteX8" fmla="*/ 455791 w 1996723"/>
                  <a:gd name="connsiteY8" fmla="*/ 1930401 h 2269067"/>
                  <a:gd name="connsiteX9" fmla="*/ 1260123 w 1996723"/>
                  <a:gd name="connsiteY9" fmla="*/ 2260600 h 22690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996723" h="2269067">
                    <a:moveTo>
                      <a:pt x="1556456" y="2269067"/>
                    </a:moveTo>
                    <a:cubicBezTo>
                      <a:pt x="1717322" y="1816805"/>
                      <a:pt x="1878189" y="1394177"/>
                      <a:pt x="1937456" y="1058333"/>
                    </a:cubicBezTo>
                    <a:cubicBezTo>
                      <a:pt x="1996723" y="722489"/>
                      <a:pt x="1976967" y="296333"/>
                      <a:pt x="1912056" y="254000"/>
                    </a:cubicBezTo>
                    <a:cubicBezTo>
                      <a:pt x="1847145" y="211667"/>
                      <a:pt x="1745545" y="842433"/>
                      <a:pt x="1547990" y="804333"/>
                    </a:cubicBezTo>
                    <a:cubicBezTo>
                      <a:pt x="1350435" y="766233"/>
                      <a:pt x="966612" y="0"/>
                      <a:pt x="726723" y="25400"/>
                    </a:cubicBezTo>
                    <a:cubicBezTo>
                      <a:pt x="486834" y="50800"/>
                      <a:pt x="0" y="666044"/>
                      <a:pt x="108656" y="956733"/>
                    </a:cubicBezTo>
                    <a:cubicBezTo>
                      <a:pt x="217312" y="1247422"/>
                      <a:pt x="1278468" y="1667934"/>
                      <a:pt x="1378657" y="1769534"/>
                    </a:cubicBezTo>
                    <a:cubicBezTo>
                      <a:pt x="1478846" y="1871134"/>
                      <a:pt x="863602" y="1539523"/>
                      <a:pt x="709791" y="1566334"/>
                    </a:cubicBezTo>
                    <a:cubicBezTo>
                      <a:pt x="555980" y="1593145"/>
                      <a:pt x="364069" y="1814690"/>
                      <a:pt x="455791" y="1930401"/>
                    </a:cubicBezTo>
                    <a:cubicBezTo>
                      <a:pt x="547513" y="2046112"/>
                      <a:pt x="1164168" y="2205567"/>
                      <a:pt x="1260123" y="2260600"/>
                    </a:cubicBezTo>
                  </a:path>
                </a:pathLst>
              </a:custGeom>
              <a:ln w="25400" cap="flat" cmpd="sng" algn="ctr">
                <a:solidFill>
                  <a:srgbClr val="FF66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11" name="Freeform 610"/>
              <p:cNvSpPr/>
              <p:nvPr/>
            </p:nvSpPr>
            <p:spPr>
              <a:xfrm rot="20843079">
                <a:off x="2538497" y="3706249"/>
                <a:ext cx="1245453" cy="2177218"/>
              </a:xfrm>
              <a:custGeom>
                <a:avLst/>
                <a:gdLst>
                  <a:gd name="connsiteX0" fmla="*/ 364067 w 1373011"/>
                  <a:gd name="connsiteY0" fmla="*/ 0 h 2016478"/>
                  <a:gd name="connsiteX1" fmla="*/ 973667 w 1373011"/>
                  <a:gd name="connsiteY1" fmla="*/ 1202267 h 2016478"/>
                  <a:gd name="connsiteX2" fmla="*/ 1210733 w 1373011"/>
                  <a:gd name="connsiteY2" fmla="*/ 1947334 h 2016478"/>
                  <a:gd name="connsiteX3" fmla="*/ 0 w 1373011"/>
                  <a:gd name="connsiteY3" fmla="*/ 1617134 h 2016478"/>
                  <a:gd name="connsiteX0" fmla="*/ 383284 w 1395431"/>
                  <a:gd name="connsiteY0" fmla="*/ 0 h 2070619"/>
                  <a:gd name="connsiteX1" fmla="*/ 992884 w 1395431"/>
                  <a:gd name="connsiteY1" fmla="*/ 1202267 h 2070619"/>
                  <a:gd name="connsiteX2" fmla="*/ 1229950 w 1395431"/>
                  <a:gd name="connsiteY2" fmla="*/ 1947334 h 2070619"/>
                  <a:gd name="connsiteX3" fmla="*/ 0 w 1395431"/>
                  <a:gd name="connsiteY3" fmla="*/ 462557 h 2070619"/>
                  <a:gd name="connsiteX0" fmla="*/ 383284 w 1349586"/>
                  <a:gd name="connsiteY0" fmla="*/ 0 h 2099167"/>
                  <a:gd name="connsiteX1" fmla="*/ 992884 w 1349586"/>
                  <a:gd name="connsiteY1" fmla="*/ 1202267 h 2099167"/>
                  <a:gd name="connsiteX2" fmla="*/ 1229950 w 1349586"/>
                  <a:gd name="connsiteY2" fmla="*/ 1947334 h 2099167"/>
                  <a:gd name="connsiteX3" fmla="*/ 275065 w 1349586"/>
                  <a:gd name="connsiteY3" fmla="*/ 291267 h 2099167"/>
                  <a:gd name="connsiteX4" fmla="*/ 0 w 1349586"/>
                  <a:gd name="connsiteY4" fmla="*/ 462557 h 2099167"/>
                  <a:gd name="connsiteX0" fmla="*/ 383284 w 1245453"/>
                  <a:gd name="connsiteY0" fmla="*/ 0 h 2177218"/>
                  <a:gd name="connsiteX1" fmla="*/ 992884 w 1245453"/>
                  <a:gd name="connsiteY1" fmla="*/ 1202267 h 2177218"/>
                  <a:gd name="connsiteX2" fmla="*/ 1229950 w 1245453"/>
                  <a:gd name="connsiteY2" fmla="*/ 1947334 h 2177218"/>
                  <a:gd name="connsiteX3" fmla="*/ 899865 w 1245453"/>
                  <a:gd name="connsiteY3" fmla="*/ 1901207 h 2177218"/>
                  <a:gd name="connsiteX4" fmla="*/ 275065 w 1245453"/>
                  <a:gd name="connsiteY4" fmla="*/ 291267 h 2177218"/>
                  <a:gd name="connsiteX5" fmla="*/ 0 w 1245453"/>
                  <a:gd name="connsiteY5" fmla="*/ 462557 h 217721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245453" h="2177218">
                    <a:moveTo>
                      <a:pt x="383284" y="0"/>
                    </a:moveTo>
                    <a:cubicBezTo>
                      <a:pt x="617528" y="438855"/>
                      <a:pt x="851773" y="877711"/>
                      <a:pt x="992884" y="1202267"/>
                    </a:cubicBezTo>
                    <a:cubicBezTo>
                      <a:pt x="1133995" y="1526823"/>
                      <a:pt x="1245453" y="1830844"/>
                      <a:pt x="1229950" y="1947334"/>
                    </a:cubicBezTo>
                    <a:cubicBezTo>
                      <a:pt x="1214447" y="2063824"/>
                      <a:pt x="1059013" y="2177218"/>
                      <a:pt x="899865" y="1901207"/>
                    </a:cubicBezTo>
                    <a:cubicBezTo>
                      <a:pt x="740718" y="1625196"/>
                      <a:pt x="425042" y="531042"/>
                      <a:pt x="275065" y="291267"/>
                    </a:cubicBezTo>
                    <a:cubicBezTo>
                      <a:pt x="125088" y="51492"/>
                      <a:pt x="45432" y="521561"/>
                      <a:pt x="0" y="462557"/>
                    </a:cubicBezTo>
                  </a:path>
                </a:pathLst>
              </a:custGeom>
              <a:ln w="25400" cap="flat" cmpd="sng" algn="ctr">
                <a:solidFill>
                  <a:srgbClr val="FF66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12" name="Freeform 611"/>
              <p:cNvSpPr/>
              <p:nvPr/>
            </p:nvSpPr>
            <p:spPr>
              <a:xfrm rot="20538570">
                <a:off x="2189722" y="4264347"/>
                <a:ext cx="680903" cy="1273377"/>
              </a:xfrm>
              <a:custGeom>
                <a:avLst/>
                <a:gdLst>
                  <a:gd name="connsiteX0" fmla="*/ 606425 w 1081617"/>
                  <a:gd name="connsiteY0" fmla="*/ 6350 h 1397000"/>
                  <a:gd name="connsiteX1" fmla="*/ 263525 w 1081617"/>
                  <a:gd name="connsiteY1" fmla="*/ 107950 h 1397000"/>
                  <a:gd name="connsiteX2" fmla="*/ 15875 w 1081617"/>
                  <a:gd name="connsiteY2" fmla="*/ 641350 h 1397000"/>
                  <a:gd name="connsiteX3" fmla="*/ 168275 w 1081617"/>
                  <a:gd name="connsiteY3" fmla="*/ 1282700 h 1397000"/>
                  <a:gd name="connsiteX4" fmla="*/ 688975 w 1081617"/>
                  <a:gd name="connsiteY4" fmla="*/ 1327150 h 1397000"/>
                  <a:gd name="connsiteX5" fmla="*/ 1076325 w 1081617"/>
                  <a:gd name="connsiteY5" fmla="*/ 914400 h 1397000"/>
                  <a:gd name="connsiteX6" fmla="*/ 720725 w 1081617"/>
                  <a:gd name="connsiteY6" fmla="*/ 628650 h 1397000"/>
                  <a:gd name="connsiteX7" fmla="*/ 466725 w 1081617"/>
                  <a:gd name="connsiteY7" fmla="*/ 571500 h 1397000"/>
                  <a:gd name="connsiteX8" fmla="*/ 644525 w 1081617"/>
                  <a:gd name="connsiteY8" fmla="*/ 387350 h 1397000"/>
                  <a:gd name="connsiteX9" fmla="*/ 930275 w 1081617"/>
                  <a:gd name="connsiteY9" fmla="*/ 387350 h 1397000"/>
                  <a:gd name="connsiteX10" fmla="*/ 746125 w 1081617"/>
                  <a:gd name="connsiteY10" fmla="*/ 69850 h 1397000"/>
                  <a:gd name="connsiteX11" fmla="*/ 606425 w 1081617"/>
                  <a:gd name="connsiteY11" fmla="*/ 6350 h 1397000"/>
                  <a:gd name="connsiteX0" fmla="*/ 606425 w 1106918"/>
                  <a:gd name="connsiteY0" fmla="*/ 6350 h 1397000"/>
                  <a:gd name="connsiteX1" fmla="*/ 263525 w 1106918"/>
                  <a:gd name="connsiteY1" fmla="*/ 107950 h 1397000"/>
                  <a:gd name="connsiteX2" fmla="*/ 15875 w 1106918"/>
                  <a:gd name="connsiteY2" fmla="*/ 641350 h 1397000"/>
                  <a:gd name="connsiteX3" fmla="*/ 168275 w 1106918"/>
                  <a:gd name="connsiteY3" fmla="*/ 1282700 h 1397000"/>
                  <a:gd name="connsiteX4" fmla="*/ 688975 w 1106918"/>
                  <a:gd name="connsiteY4" fmla="*/ 1327150 h 1397000"/>
                  <a:gd name="connsiteX5" fmla="*/ 1076325 w 1106918"/>
                  <a:gd name="connsiteY5" fmla="*/ 914400 h 1397000"/>
                  <a:gd name="connsiteX6" fmla="*/ 872531 w 1106918"/>
                  <a:gd name="connsiteY6" fmla="*/ 745067 h 1397000"/>
                  <a:gd name="connsiteX7" fmla="*/ 466725 w 1106918"/>
                  <a:gd name="connsiteY7" fmla="*/ 571500 h 1397000"/>
                  <a:gd name="connsiteX8" fmla="*/ 644525 w 1106918"/>
                  <a:gd name="connsiteY8" fmla="*/ 387350 h 1397000"/>
                  <a:gd name="connsiteX9" fmla="*/ 930275 w 1106918"/>
                  <a:gd name="connsiteY9" fmla="*/ 387350 h 1397000"/>
                  <a:gd name="connsiteX10" fmla="*/ 746125 w 1106918"/>
                  <a:gd name="connsiteY10" fmla="*/ 69850 h 1397000"/>
                  <a:gd name="connsiteX11" fmla="*/ 606425 w 1106918"/>
                  <a:gd name="connsiteY11" fmla="*/ 6350 h 1397000"/>
                  <a:gd name="connsiteX0" fmla="*/ 606425 w 1106918"/>
                  <a:gd name="connsiteY0" fmla="*/ 6350 h 1397000"/>
                  <a:gd name="connsiteX1" fmla="*/ 263525 w 1106918"/>
                  <a:gd name="connsiteY1" fmla="*/ 107950 h 1397000"/>
                  <a:gd name="connsiteX2" fmla="*/ 15875 w 1106918"/>
                  <a:gd name="connsiteY2" fmla="*/ 641350 h 1397000"/>
                  <a:gd name="connsiteX3" fmla="*/ 168275 w 1106918"/>
                  <a:gd name="connsiteY3" fmla="*/ 1282700 h 1397000"/>
                  <a:gd name="connsiteX4" fmla="*/ 688975 w 1106918"/>
                  <a:gd name="connsiteY4" fmla="*/ 1327150 h 1397000"/>
                  <a:gd name="connsiteX5" fmla="*/ 1076325 w 1106918"/>
                  <a:gd name="connsiteY5" fmla="*/ 914400 h 1397000"/>
                  <a:gd name="connsiteX6" fmla="*/ 872531 w 1106918"/>
                  <a:gd name="connsiteY6" fmla="*/ 745067 h 1397000"/>
                  <a:gd name="connsiteX7" fmla="*/ 466725 w 1106918"/>
                  <a:gd name="connsiteY7" fmla="*/ 571500 h 1397000"/>
                  <a:gd name="connsiteX8" fmla="*/ 644525 w 1106918"/>
                  <a:gd name="connsiteY8" fmla="*/ 387350 h 1397000"/>
                  <a:gd name="connsiteX9" fmla="*/ 930275 w 1106918"/>
                  <a:gd name="connsiteY9" fmla="*/ 387350 h 1397000"/>
                  <a:gd name="connsiteX10" fmla="*/ 897932 w 1106918"/>
                  <a:gd name="connsiteY10" fmla="*/ 69850 h 1397000"/>
                  <a:gd name="connsiteX11" fmla="*/ 606425 w 1106918"/>
                  <a:gd name="connsiteY11" fmla="*/ 6350 h 1397000"/>
                  <a:gd name="connsiteX0" fmla="*/ 606425 w 972508"/>
                  <a:gd name="connsiteY0" fmla="*/ 6350 h 1397000"/>
                  <a:gd name="connsiteX1" fmla="*/ 263525 w 972508"/>
                  <a:gd name="connsiteY1" fmla="*/ 107950 h 1397000"/>
                  <a:gd name="connsiteX2" fmla="*/ 15875 w 972508"/>
                  <a:gd name="connsiteY2" fmla="*/ 641350 h 1397000"/>
                  <a:gd name="connsiteX3" fmla="*/ 168275 w 972508"/>
                  <a:gd name="connsiteY3" fmla="*/ 1282700 h 1397000"/>
                  <a:gd name="connsiteX4" fmla="*/ 688975 w 972508"/>
                  <a:gd name="connsiteY4" fmla="*/ 1327150 h 1397000"/>
                  <a:gd name="connsiteX5" fmla="*/ 911869 w 972508"/>
                  <a:gd name="connsiteY5" fmla="*/ 1011415 h 1397000"/>
                  <a:gd name="connsiteX6" fmla="*/ 872531 w 972508"/>
                  <a:gd name="connsiteY6" fmla="*/ 745067 h 1397000"/>
                  <a:gd name="connsiteX7" fmla="*/ 466725 w 972508"/>
                  <a:gd name="connsiteY7" fmla="*/ 571500 h 1397000"/>
                  <a:gd name="connsiteX8" fmla="*/ 644525 w 972508"/>
                  <a:gd name="connsiteY8" fmla="*/ 387350 h 1397000"/>
                  <a:gd name="connsiteX9" fmla="*/ 930275 w 972508"/>
                  <a:gd name="connsiteY9" fmla="*/ 387350 h 1397000"/>
                  <a:gd name="connsiteX10" fmla="*/ 897932 w 972508"/>
                  <a:gd name="connsiteY10" fmla="*/ 69850 h 1397000"/>
                  <a:gd name="connsiteX11" fmla="*/ 606425 w 972508"/>
                  <a:gd name="connsiteY11" fmla="*/ 6350 h 1397000"/>
                  <a:gd name="connsiteX0" fmla="*/ 606425 w 972510"/>
                  <a:gd name="connsiteY0" fmla="*/ 6350 h 1397000"/>
                  <a:gd name="connsiteX1" fmla="*/ 263525 w 972510"/>
                  <a:gd name="connsiteY1" fmla="*/ 107950 h 1397000"/>
                  <a:gd name="connsiteX2" fmla="*/ 15875 w 972510"/>
                  <a:gd name="connsiteY2" fmla="*/ 641350 h 1397000"/>
                  <a:gd name="connsiteX3" fmla="*/ 168275 w 972510"/>
                  <a:gd name="connsiteY3" fmla="*/ 1282700 h 1397000"/>
                  <a:gd name="connsiteX4" fmla="*/ 688975 w 972510"/>
                  <a:gd name="connsiteY4" fmla="*/ 1327150 h 1397000"/>
                  <a:gd name="connsiteX5" fmla="*/ 911869 w 972510"/>
                  <a:gd name="connsiteY5" fmla="*/ 1011415 h 1397000"/>
                  <a:gd name="connsiteX6" fmla="*/ 872531 w 972510"/>
                  <a:gd name="connsiteY6" fmla="*/ 745067 h 1397000"/>
                  <a:gd name="connsiteX7" fmla="*/ 555279 w 972510"/>
                  <a:gd name="connsiteY7" fmla="*/ 600605 h 1397000"/>
                  <a:gd name="connsiteX8" fmla="*/ 644525 w 972510"/>
                  <a:gd name="connsiteY8" fmla="*/ 387350 h 1397000"/>
                  <a:gd name="connsiteX9" fmla="*/ 930275 w 972510"/>
                  <a:gd name="connsiteY9" fmla="*/ 387350 h 1397000"/>
                  <a:gd name="connsiteX10" fmla="*/ 897932 w 972510"/>
                  <a:gd name="connsiteY10" fmla="*/ 69850 h 1397000"/>
                  <a:gd name="connsiteX11" fmla="*/ 606425 w 972510"/>
                  <a:gd name="connsiteY11" fmla="*/ 6350 h 1397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972510" h="1397000">
                    <a:moveTo>
                      <a:pt x="606425" y="6350"/>
                    </a:moveTo>
                    <a:cubicBezTo>
                      <a:pt x="500691" y="12700"/>
                      <a:pt x="361950" y="2117"/>
                      <a:pt x="263525" y="107950"/>
                    </a:cubicBezTo>
                    <a:cubicBezTo>
                      <a:pt x="165100" y="213783"/>
                      <a:pt x="31750" y="445558"/>
                      <a:pt x="15875" y="641350"/>
                    </a:cubicBezTo>
                    <a:cubicBezTo>
                      <a:pt x="0" y="837142"/>
                      <a:pt x="56092" y="1168400"/>
                      <a:pt x="168275" y="1282700"/>
                    </a:cubicBezTo>
                    <a:cubicBezTo>
                      <a:pt x="280458" y="1397000"/>
                      <a:pt x="565043" y="1372364"/>
                      <a:pt x="688975" y="1327150"/>
                    </a:cubicBezTo>
                    <a:cubicBezTo>
                      <a:pt x="812907" y="1281936"/>
                      <a:pt x="881276" y="1108429"/>
                      <a:pt x="911869" y="1011415"/>
                    </a:cubicBezTo>
                    <a:cubicBezTo>
                      <a:pt x="942462" y="914401"/>
                      <a:pt x="931963" y="813535"/>
                      <a:pt x="872531" y="745067"/>
                    </a:cubicBezTo>
                    <a:cubicBezTo>
                      <a:pt x="813099" y="676599"/>
                      <a:pt x="593280" y="660225"/>
                      <a:pt x="555279" y="600605"/>
                    </a:cubicBezTo>
                    <a:cubicBezTo>
                      <a:pt x="517278" y="540986"/>
                      <a:pt x="582026" y="422892"/>
                      <a:pt x="644525" y="387350"/>
                    </a:cubicBezTo>
                    <a:cubicBezTo>
                      <a:pt x="707024" y="351808"/>
                      <a:pt x="888041" y="440267"/>
                      <a:pt x="930275" y="387350"/>
                    </a:cubicBezTo>
                    <a:cubicBezTo>
                      <a:pt x="972509" y="334433"/>
                      <a:pt x="951907" y="133350"/>
                      <a:pt x="897932" y="69850"/>
                    </a:cubicBezTo>
                    <a:cubicBezTo>
                      <a:pt x="843957" y="6350"/>
                      <a:pt x="712160" y="0"/>
                      <a:pt x="606425" y="6350"/>
                    </a:cubicBezTo>
                    <a:close/>
                  </a:path>
                </a:pathLst>
              </a:custGeom>
              <a:ln>
                <a:solidFill>
                  <a:srgbClr val="FF6600"/>
                </a:solidFill>
              </a:ln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>
                  <a:defRPr/>
                </a:pPr>
                <a:endParaRPr lang="en-US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613" name="Freeform 612"/>
              <p:cNvSpPr/>
              <p:nvPr/>
            </p:nvSpPr>
            <p:spPr>
              <a:xfrm>
                <a:off x="2997200" y="3776133"/>
                <a:ext cx="152400" cy="270934"/>
              </a:xfrm>
              <a:custGeom>
                <a:avLst/>
                <a:gdLst>
                  <a:gd name="connsiteX0" fmla="*/ 0 w 152400"/>
                  <a:gd name="connsiteY0" fmla="*/ 0 h 270934"/>
                  <a:gd name="connsiteX1" fmla="*/ 42333 w 152400"/>
                  <a:gd name="connsiteY1" fmla="*/ 160867 h 270934"/>
                  <a:gd name="connsiteX2" fmla="*/ 152400 w 152400"/>
                  <a:gd name="connsiteY2" fmla="*/ 270934 h 2709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52400" h="270934">
                    <a:moveTo>
                      <a:pt x="0" y="0"/>
                    </a:moveTo>
                    <a:cubicBezTo>
                      <a:pt x="8466" y="57855"/>
                      <a:pt x="16933" y="115711"/>
                      <a:pt x="42333" y="160867"/>
                    </a:cubicBezTo>
                    <a:cubicBezTo>
                      <a:pt x="67733" y="206023"/>
                      <a:pt x="110066" y="238478"/>
                      <a:pt x="152400" y="270934"/>
                    </a:cubicBezTo>
                  </a:path>
                </a:pathLst>
              </a:custGeom>
              <a:ln w="12700" cap="flat" cmpd="sng" algn="ctr">
                <a:solidFill>
                  <a:srgbClr val="FF66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567" name="TextBox 566"/>
          <p:cNvSpPr txBox="1"/>
          <p:nvPr/>
        </p:nvSpPr>
        <p:spPr>
          <a:xfrm>
            <a:off x="3185245" y="2971800"/>
            <a:ext cx="9295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</a:rPr>
              <a:t>CK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620" name="TextBox 619"/>
          <p:cNvSpPr txBox="1"/>
          <p:nvPr/>
        </p:nvSpPr>
        <p:spPr>
          <a:xfrm>
            <a:off x="2622009" y="3380919"/>
            <a:ext cx="9295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0000"/>
                </a:solidFill>
              </a:rPr>
              <a:t>CK</a:t>
            </a:r>
            <a:endParaRPr lang="en-US" sz="2400" b="1" dirty="0">
              <a:solidFill>
                <a:srgbClr val="000000"/>
              </a:solidFill>
            </a:endParaRPr>
          </a:p>
        </p:txBody>
      </p:sp>
      <p:sp>
        <p:nvSpPr>
          <p:cNvPr id="220" name="TextBox 219"/>
          <p:cNvSpPr txBox="1"/>
          <p:nvPr/>
        </p:nvSpPr>
        <p:spPr>
          <a:xfrm>
            <a:off x="6638552" y="-25017"/>
            <a:ext cx="2641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Credit: Yvon Jaillais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1" grpId="0" animBg="1"/>
      <p:bldP spid="562" grpId="0"/>
      <p:bldP spid="563" grpId="0" animBg="1"/>
      <p:bldP spid="564" grpId="0" animBg="1"/>
      <p:bldP spid="565" grpId="0"/>
      <p:bldP spid="581" grpId="0" animBg="1"/>
      <p:bldP spid="584" grpId="0"/>
      <p:bldP spid="585" grpId="0"/>
      <p:bldP spid="586" grpId="0"/>
      <p:bldP spid="587" grpId="0"/>
      <p:bldP spid="588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53</Words>
  <Application>Microsoft Macintosh PowerPoint</Application>
  <PresentationFormat>On-screen Show (4:3)</PresentationFormat>
  <Paragraphs>26</Paragraphs>
  <Slides>1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Hormone perception in plants</vt:lpstr>
    </vt:vector>
  </TitlesOfParts>
  <Company>The SALK Institute for biological studies</Company>
  <LinksUpToDate>false</LinksUpToDate>
  <SharedDoc>false</SharedDoc>
  <HyperlinksChanged>false</HyperlinksChanged>
  <AppVersion>12.0256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Hormone perception in plants</dc:title>
  <dc:creator>Yvon Jaillais</dc:creator>
  <cp:lastModifiedBy>Yvon Jaillais</cp:lastModifiedBy>
  <cp:revision>1</cp:revision>
  <dcterms:created xsi:type="dcterms:W3CDTF">2011-08-24T14:01:21Z</dcterms:created>
  <dcterms:modified xsi:type="dcterms:W3CDTF">2011-08-24T14:01:43Z</dcterms:modified>
</cp:coreProperties>
</file>